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9" r:id="rId2"/>
    <p:sldId id="263" r:id="rId3"/>
    <p:sldId id="264" r:id="rId4"/>
    <p:sldId id="267" r:id="rId5"/>
    <p:sldId id="268" r:id="rId6"/>
    <p:sldId id="258" r:id="rId7"/>
    <p:sldId id="265" r:id="rId8"/>
    <p:sldId id="269" r:id="rId9"/>
    <p:sldId id="262" r:id="rId10"/>
    <p:sldId id="266" r:id="rId11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5B4"/>
    <a:srgbClr val="D7191C"/>
    <a:srgbClr val="FC8D59"/>
    <a:srgbClr val="EA5F40"/>
    <a:srgbClr val="FEC030"/>
    <a:srgbClr val="91BFDB"/>
    <a:srgbClr val="FED766"/>
    <a:srgbClr val="E0F3F8"/>
    <a:srgbClr val="FEE090"/>
    <a:srgbClr val="000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16"/>
    <p:restoredTop sz="96327"/>
  </p:normalViewPr>
  <p:slideViewPr>
    <p:cSldViewPr snapToGrid="0" snapToObjects="1">
      <p:cViewPr>
        <p:scale>
          <a:sx n="143" d="100"/>
          <a:sy n="143" d="100"/>
        </p:scale>
        <p:origin x="1896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41A16-DA37-B346-96B1-3DA910462F93}" type="datetimeFigureOut">
              <a:rPr lang="en-US" smtClean="0"/>
              <a:t>2/9/22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D26A0-EC8B-F245-B369-076935817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65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26A0-EC8B-F245-B369-0769358174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4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26A0-EC8B-F245-B369-0769358174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6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26A0-EC8B-F245-B369-0769358174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26A0-EC8B-F245-B369-0769358174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97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26A0-EC8B-F245-B369-0769358174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28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07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9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91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2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0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3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2/9/22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0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33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2/9/22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0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65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8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E869B-61F7-6649-8D84-CA8D9EDEB784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1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:a16="http://schemas.microsoft.com/office/drawing/2014/main" id="{AA8DD241-3805-8F4A-A8BA-6F9BCCDDBC55}"/>
              </a:ext>
            </a:extLst>
          </p:cNvPr>
          <p:cNvSpPr txBox="1"/>
          <p:nvPr/>
        </p:nvSpPr>
        <p:spPr>
          <a:xfrm>
            <a:off x="1562419" y="1518478"/>
            <a:ext cx="715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IUB Code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BFD43B3-82DA-F349-9798-65AECAF81351}"/>
              </a:ext>
            </a:extLst>
          </p:cNvPr>
          <p:cNvSpPr txBox="1"/>
          <p:nvPr/>
        </p:nvSpPr>
        <p:spPr>
          <a:xfrm>
            <a:off x="2117676" y="1520685"/>
            <a:ext cx="715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Bases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81A637-FF49-3941-BEF4-8866510B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62" y="3196231"/>
            <a:ext cx="5029200" cy="1338072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4AE968-E48E-5643-ABAD-22AC177F0E86}"/>
              </a:ext>
            </a:extLst>
          </p:cNvPr>
          <p:cNvCxnSpPr>
            <a:cxnSpLocks/>
          </p:cNvCxnSpPr>
          <p:nvPr/>
        </p:nvCxnSpPr>
        <p:spPr>
          <a:xfrm>
            <a:off x="5573335" y="3871108"/>
            <a:ext cx="201283" cy="0"/>
          </a:xfrm>
          <a:prstGeom prst="line">
            <a:avLst/>
          </a:prstGeom>
          <a:ln w="19050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2BCCE0-781E-DE41-9D74-E0D5902324E6}"/>
              </a:ext>
            </a:extLst>
          </p:cNvPr>
          <p:cNvCxnSpPr>
            <a:cxnSpLocks/>
          </p:cNvCxnSpPr>
          <p:nvPr/>
        </p:nvCxnSpPr>
        <p:spPr>
          <a:xfrm>
            <a:off x="5573335" y="3691670"/>
            <a:ext cx="201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FD91D84-9081-BF40-82DA-891D427D1FFD}"/>
              </a:ext>
            </a:extLst>
          </p:cNvPr>
          <p:cNvSpPr txBox="1"/>
          <p:nvPr/>
        </p:nvSpPr>
        <p:spPr>
          <a:xfrm>
            <a:off x="5708737" y="3583948"/>
            <a:ext cx="595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</a:t>
            </a:r>
            <a:endParaRPr lang="en-US" sz="12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BBD5D76-06C5-4C42-847D-1CEDAA3096FA}"/>
              </a:ext>
            </a:extLst>
          </p:cNvPr>
          <p:cNvSpPr txBox="1"/>
          <p:nvPr/>
        </p:nvSpPr>
        <p:spPr>
          <a:xfrm>
            <a:off x="5708737" y="3759715"/>
            <a:ext cx="690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CutFreeRL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4AA06E2-14B2-F945-8601-3CF5C2509590}"/>
              </a:ext>
            </a:extLst>
          </p:cNvPr>
          <p:cNvSpPr txBox="1"/>
          <p:nvPr/>
        </p:nvSpPr>
        <p:spPr>
          <a:xfrm>
            <a:off x="1365695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E6402C7-C438-9D45-B6AA-F8F2EFCB3D3F}"/>
              </a:ext>
            </a:extLst>
          </p:cNvPr>
          <p:cNvSpPr txBox="1"/>
          <p:nvPr/>
        </p:nvSpPr>
        <p:spPr>
          <a:xfrm>
            <a:off x="1365695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084CA1E-76C9-624E-A81E-6DFE737E8614}"/>
              </a:ext>
            </a:extLst>
          </p:cNvPr>
          <p:cNvSpPr txBox="1"/>
          <p:nvPr/>
        </p:nvSpPr>
        <p:spPr>
          <a:xfrm>
            <a:off x="2700717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1F83915-B1F8-8446-96A0-0B6C1496983C}"/>
              </a:ext>
            </a:extLst>
          </p:cNvPr>
          <p:cNvSpPr txBox="1"/>
          <p:nvPr/>
        </p:nvSpPr>
        <p:spPr>
          <a:xfrm>
            <a:off x="4045123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0E7E345-0755-F44A-8919-08B3473B5ADD}"/>
              </a:ext>
            </a:extLst>
          </p:cNvPr>
          <p:cNvSpPr/>
          <p:nvPr/>
        </p:nvSpPr>
        <p:spPr>
          <a:xfrm>
            <a:off x="1468062" y="1333903"/>
            <a:ext cx="5029200" cy="32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D5B75-4913-4A45-B654-1A05C43FFDEA}"/>
              </a:ext>
            </a:extLst>
          </p:cNvPr>
          <p:cNvGrpSpPr/>
          <p:nvPr/>
        </p:nvGrpSpPr>
        <p:grpSpPr>
          <a:xfrm>
            <a:off x="2807669" y="1455114"/>
            <a:ext cx="3611270" cy="1934975"/>
            <a:chOff x="2236110" y="1440401"/>
            <a:chExt cx="3611270" cy="19349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85081D-6AE4-4941-9D7C-E4BD3A8E7973}"/>
                </a:ext>
              </a:extLst>
            </p:cNvPr>
            <p:cNvSpPr txBox="1"/>
            <p:nvPr/>
          </p:nvSpPr>
          <p:spPr>
            <a:xfrm>
              <a:off x="2440267" y="1501956"/>
              <a:ext cx="3140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3AD229-9BF9-8F48-9D39-4D89184DC400}"/>
                </a:ext>
              </a:extLst>
            </p:cNvPr>
            <p:cNvSpPr txBox="1"/>
            <p:nvPr/>
          </p:nvSpPr>
          <p:spPr>
            <a:xfrm>
              <a:off x="2781011" y="1501956"/>
              <a:ext cx="477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A(s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 </a:t>
              </a:r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D1FF3C-2504-1E4C-A0E4-3F0D54193F32}"/>
                </a:ext>
              </a:extLst>
            </p:cNvPr>
            <p:cNvSpPr txBox="1"/>
            <p:nvPr/>
          </p:nvSpPr>
          <p:spPr>
            <a:xfrm>
              <a:off x="3240710" y="1501956"/>
              <a:ext cx="7159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Rollout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E341AF0-33BF-9F4A-9C81-A69E628C6208}"/>
                </a:ext>
              </a:extLst>
            </p:cNvPr>
            <p:cNvSpPr txBox="1"/>
            <p:nvPr/>
          </p:nvSpPr>
          <p:spPr>
            <a:xfrm>
              <a:off x="3865563" y="1440401"/>
              <a:ext cx="804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Restriction Site Filter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123A57C-6EE1-6D47-89D5-E1B34BFECA5E}"/>
                </a:ext>
              </a:extLst>
            </p:cNvPr>
            <p:cNvSpPr txBox="1"/>
            <p:nvPr/>
          </p:nvSpPr>
          <p:spPr>
            <a:xfrm>
              <a:off x="4644144" y="1501956"/>
              <a:ext cx="8650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Degeneracy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9C7FB4E-57D1-974B-9780-3341A1793AB9}"/>
                </a:ext>
              </a:extLst>
            </p:cNvPr>
            <p:cNvSpPr txBox="1"/>
            <p:nvPr/>
          </p:nvSpPr>
          <p:spPr>
            <a:xfrm>
              <a:off x="5403398" y="1501956"/>
              <a:ext cx="391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i+1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78E96B-85A3-2A4B-98BF-6A2CC49F21A8}"/>
                </a:ext>
              </a:extLst>
            </p:cNvPr>
            <p:cNvGrpSpPr/>
            <p:nvPr/>
          </p:nvGrpSpPr>
          <p:grpSpPr>
            <a:xfrm>
              <a:off x="2236110" y="1730318"/>
              <a:ext cx="3611270" cy="1645058"/>
              <a:chOff x="2236110" y="1730318"/>
              <a:chExt cx="3611270" cy="1645058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A78B052-911A-8649-85AE-ED68F16B886D}"/>
                  </a:ext>
                </a:extLst>
              </p:cNvPr>
              <p:cNvSpPr txBox="1"/>
              <p:nvPr/>
            </p:nvSpPr>
            <p:spPr>
              <a:xfrm rot="5400000">
                <a:off x="2538652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E7082A1-4F07-2841-B585-157028617A7A}"/>
                  </a:ext>
                </a:extLst>
              </p:cNvPr>
              <p:cNvSpPr txBox="1"/>
              <p:nvPr/>
            </p:nvSpPr>
            <p:spPr>
              <a:xfrm rot="5400000">
                <a:off x="4634690" y="2740813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E9707D1-BA35-3940-BAA5-836815D629F8}"/>
                  </a:ext>
                </a:extLst>
              </p:cNvPr>
              <p:cNvSpPr txBox="1"/>
              <p:nvPr/>
            </p:nvSpPr>
            <p:spPr>
              <a:xfrm rot="5400000">
                <a:off x="3794348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B37A2FF-9C5D-CB43-9BDE-BE8121EF9A63}"/>
                  </a:ext>
                </a:extLst>
              </p:cNvPr>
              <p:cNvGrpSpPr/>
              <p:nvPr/>
            </p:nvGrpSpPr>
            <p:grpSpPr>
              <a:xfrm>
                <a:off x="2892837" y="1744482"/>
                <a:ext cx="219456" cy="1076024"/>
                <a:chOff x="2737824" y="915309"/>
                <a:chExt cx="219456" cy="1076024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44C7719-5F26-324F-AD17-F9D9ACDDB820}"/>
                    </a:ext>
                  </a:extLst>
                </p:cNvPr>
                <p:cNvSpPr txBox="1"/>
                <p:nvPr/>
              </p:nvSpPr>
              <p:spPr>
                <a:xfrm>
                  <a:off x="2737824" y="91530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22F7DE-4EFE-2547-BE0E-E0AE5FC022A3}"/>
                    </a:ext>
                  </a:extLst>
                </p:cNvPr>
                <p:cNvSpPr txBox="1"/>
                <p:nvPr/>
              </p:nvSpPr>
              <p:spPr>
                <a:xfrm>
                  <a:off x="2737824" y="1130753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6E043A-824B-4749-AF63-AACF1E6B6A47}"/>
                    </a:ext>
                  </a:extLst>
                </p:cNvPr>
                <p:cNvSpPr txBox="1"/>
                <p:nvPr/>
              </p:nvSpPr>
              <p:spPr>
                <a:xfrm>
                  <a:off x="2737824" y="1345001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G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3135890-A4C1-CD4E-B35B-996958A9808E}"/>
                    </a:ext>
                  </a:extLst>
                </p:cNvPr>
                <p:cNvSpPr txBox="1"/>
                <p:nvPr/>
              </p:nvSpPr>
              <p:spPr>
                <a:xfrm>
                  <a:off x="2737824" y="1560445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C32792-A28C-A945-BEAE-734EE8D6ECA6}"/>
                    </a:ext>
                  </a:extLst>
                </p:cNvPr>
                <p:cNvSpPr txBox="1"/>
                <p:nvPr/>
              </p:nvSpPr>
              <p:spPr>
                <a:xfrm>
                  <a:off x="2737824" y="177588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0D34E18-7D19-3246-9C9F-82034FE5C4E3}"/>
                  </a:ext>
                </a:extLst>
              </p:cNvPr>
              <p:cNvGrpSpPr/>
              <p:nvPr/>
            </p:nvGrpSpPr>
            <p:grpSpPr>
              <a:xfrm>
                <a:off x="2236110" y="2125497"/>
                <a:ext cx="581129" cy="276999"/>
                <a:chOff x="2235294" y="1233058"/>
                <a:chExt cx="592939" cy="276999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151005C-2697-0141-9A7E-BD9DB5A57ADB}"/>
                    </a:ext>
                  </a:extLst>
                </p:cNvPr>
                <p:cNvSpPr txBox="1"/>
                <p:nvPr/>
              </p:nvSpPr>
              <p:spPr>
                <a:xfrm>
                  <a:off x="2235294" y="1233058"/>
                  <a:ext cx="5929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7B3D3C7-148B-854E-9653-4A790C305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8760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B0FD672-24DF-2441-9BE3-A824909A8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11517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C845BF7-1D55-9B4B-BD88-C2928DD28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4301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3980DEC-BA60-CC41-94E8-6F2BF9F9CC65}"/>
                  </a:ext>
                </a:extLst>
              </p:cNvPr>
              <p:cNvGrpSpPr/>
              <p:nvPr/>
            </p:nvGrpSpPr>
            <p:grpSpPr>
              <a:xfrm>
                <a:off x="3227070" y="1778579"/>
                <a:ext cx="830433" cy="1006953"/>
                <a:chOff x="3140710" y="1778579"/>
                <a:chExt cx="830433" cy="1006953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6E07F6B-53FF-5041-887E-EC81620866EB}"/>
                    </a:ext>
                  </a:extLst>
                </p:cNvPr>
                <p:cNvGrpSpPr/>
                <p:nvPr/>
              </p:nvGrpSpPr>
              <p:grpSpPr>
                <a:xfrm>
                  <a:off x="3140710" y="1778579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08112FD-DBC9-2340-AFCC-D96EB94F3F4E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57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AEB1E271-A4C4-424E-9578-9CC6002E54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E14098E7-2C7F-9243-88C0-EAD16F333DA4}"/>
                    </a:ext>
                  </a:extLst>
                </p:cNvPr>
                <p:cNvGrpSpPr/>
                <p:nvPr/>
              </p:nvGrpSpPr>
              <p:grpSpPr>
                <a:xfrm>
                  <a:off x="3140710" y="1992074"/>
                  <a:ext cx="830433" cy="152975"/>
                  <a:chOff x="5550944" y="1866582"/>
                  <a:chExt cx="2439149" cy="341084"/>
                </a:xfrm>
              </p:grpSpPr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E2D41477-A3EA-054A-AAD5-4CF3132A2146}"/>
                      </a:ext>
                    </a:extLst>
                  </p:cNvPr>
                  <p:cNvSpPr/>
                  <p:nvPr/>
                </p:nvSpPr>
                <p:spPr>
                  <a:xfrm>
                    <a:off x="5550944" y="1866582"/>
                    <a:ext cx="2363448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BF206977-2FEF-8547-A54C-4ACDB826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4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BDB0DEB-9E88-D341-9FFE-FF0DAA5ACE4A}"/>
                    </a:ext>
                  </a:extLst>
                </p:cNvPr>
                <p:cNvGrpSpPr/>
                <p:nvPr/>
              </p:nvGrpSpPr>
              <p:grpSpPr>
                <a:xfrm>
                  <a:off x="3140710" y="2205568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2" name="Freeform 71">
                    <a:extLst>
                      <a:ext uri="{FF2B5EF4-FFF2-40B4-BE49-F238E27FC236}">
                        <a16:creationId xmlns:a16="http://schemas.microsoft.com/office/drawing/2014/main" id="{7311D704-2CE2-A84B-BE4A-3CED8B0E210E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540182C0-3EA1-994B-A879-20B8C2E18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4E4A24F2-7018-D247-9395-AD9A78F888CF}"/>
                    </a:ext>
                  </a:extLst>
                </p:cNvPr>
                <p:cNvGrpSpPr/>
                <p:nvPr/>
              </p:nvGrpSpPr>
              <p:grpSpPr>
                <a:xfrm>
                  <a:off x="3140710" y="2419062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5" name="Freeform 74">
                    <a:extLst>
                      <a:ext uri="{FF2B5EF4-FFF2-40B4-BE49-F238E27FC236}">
                        <a16:creationId xmlns:a16="http://schemas.microsoft.com/office/drawing/2014/main" id="{F0112BAB-7B81-8140-AC96-B4599A3E5E26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8186CBA8-1864-A541-803D-7D9004037F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18618C-0478-6B4A-9302-7BBC8B6772B2}"/>
                    </a:ext>
                  </a:extLst>
                </p:cNvPr>
                <p:cNvGrpSpPr/>
                <p:nvPr/>
              </p:nvGrpSpPr>
              <p:grpSpPr>
                <a:xfrm>
                  <a:off x="3140710" y="2632557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8" name="Freeform 77">
                    <a:extLst>
                      <a:ext uri="{FF2B5EF4-FFF2-40B4-BE49-F238E27FC236}">
                        <a16:creationId xmlns:a16="http://schemas.microsoft.com/office/drawing/2014/main" id="{3F1DFF86-749F-9647-95FE-8D7D46651A14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111C46E-444B-7548-B5B6-321378EB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C60EE74F-4A46-1B46-B7B8-E80E2FA01827}"/>
                  </a:ext>
                </a:extLst>
              </p:cNvPr>
              <p:cNvGrpSpPr/>
              <p:nvPr/>
            </p:nvGrpSpPr>
            <p:grpSpPr>
              <a:xfrm>
                <a:off x="3990265" y="1730318"/>
                <a:ext cx="547350" cy="1097153"/>
                <a:chOff x="3698435" y="864742"/>
                <a:chExt cx="547350" cy="1097153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C9E37CA-C3A6-0B4C-9293-AF826D672A11}"/>
                    </a:ext>
                  </a:extLst>
                </p:cNvPr>
                <p:cNvSpPr txBox="1"/>
                <p:nvPr/>
              </p:nvSpPr>
              <p:spPr>
                <a:xfrm>
                  <a:off x="3698435" y="864742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970EEAE-C611-0549-BE0C-19AAA77770E6}"/>
                    </a:ext>
                  </a:extLst>
                </p:cNvPr>
                <p:cNvSpPr txBox="1"/>
                <p:nvPr/>
              </p:nvSpPr>
              <p:spPr>
                <a:xfrm>
                  <a:off x="3698435" y="1290208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✗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6AAEB3-BEFB-B845-BE4C-236A72F62C13}"/>
                    </a:ext>
                  </a:extLst>
                </p:cNvPr>
                <p:cNvSpPr txBox="1"/>
                <p:nvPr/>
              </p:nvSpPr>
              <p:spPr>
                <a:xfrm>
                  <a:off x="3698435" y="1077475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3E2D59-6340-9C45-87A0-4BD0D4853E9D}"/>
                    </a:ext>
                  </a:extLst>
                </p:cNvPr>
                <p:cNvSpPr txBox="1"/>
                <p:nvPr/>
              </p:nvSpPr>
              <p:spPr>
                <a:xfrm>
                  <a:off x="3698435" y="1502941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7FBB4A5-C7AF-174A-B955-EAB5161896F2}"/>
                    </a:ext>
                  </a:extLst>
                </p:cNvPr>
                <p:cNvSpPr txBox="1"/>
                <p:nvPr/>
              </p:nvSpPr>
              <p:spPr>
                <a:xfrm>
                  <a:off x="3698435" y="1715674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43D7261-D663-7A4D-80B1-372D05B3A86C}"/>
                  </a:ext>
                </a:extLst>
              </p:cNvPr>
              <p:cNvGrpSpPr/>
              <p:nvPr/>
            </p:nvGrpSpPr>
            <p:grpSpPr>
              <a:xfrm>
                <a:off x="4457854" y="1858732"/>
                <a:ext cx="457200" cy="852684"/>
                <a:chOff x="4549294" y="1858732"/>
                <a:chExt cx="457200" cy="852684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390E9B48-8636-D448-BA1A-977C83D2C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1858732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70D5F79A-C8FA-3E4E-B1B1-B58E47DB3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071903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F9C54B44-9F97-BE4F-BD11-CD29E8ABBA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285074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F24C078-CF12-4941-A555-BB9A27518D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498245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13F5B20C-35D6-F248-A08D-40D6334EE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711416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1E1A06D-EB97-F24B-A886-48690C39456E}"/>
                  </a:ext>
                </a:extLst>
              </p:cNvPr>
              <p:cNvGrpSpPr/>
              <p:nvPr/>
            </p:nvGrpSpPr>
            <p:grpSpPr>
              <a:xfrm>
                <a:off x="4859595" y="1741826"/>
                <a:ext cx="457200" cy="1071099"/>
                <a:chOff x="4752053" y="912653"/>
                <a:chExt cx="457200" cy="1071099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93ECCBD-E17B-3542-862A-1871321BDC1F}"/>
                    </a:ext>
                  </a:extLst>
                </p:cNvPr>
                <p:cNvSpPr txBox="1"/>
                <p:nvPr/>
              </p:nvSpPr>
              <p:spPr>
                <a:xfrm>
                  <a:off x="4752053" y="91265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5.2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0DA3F4-3CE0-DE4D-9F64-A0B7C189D2E8}"/>
                    </a:ext>
                  </a:extLst>
                </p:cNvPr>
                <p:cNvSpPr txBox="1"/>
                <p:nvPr/>
              </p:nvSpPr>
              <p:spPr>
                <a:xfrm>
                  <a:off x="4752053" y="1128411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3.4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61C64FC-33FE-1948-84EC-9B32BF47DA54}"/>
                    </a:ext>
                  </a:extLst>
                </p:cNvPr>
                <p:cNvSpPr txBox="1"/>
                <p:nvPr/>
              </p:nvSpPr>
              <p:spPr>
                <a:xfrm>
                  <a:off x="4752053" y="1341281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1A4E99E-EB68-4942-9F5D-4A9256E5DC64}"/>
                    </a:ext>
                  </a:extLst>
                </p:cNvPr>
                <p:cNvSpPr txBox="1"/>
                <p:nvPr/>
              </p:nvSpPr>
              <p:spPr>
                <a:xfrm>
                  <a:off x="4752053" y="1555438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6.8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891B603-CD61-634F-9455-881500D3460F}"/>
                    </a:ext>
                  </a:extLst>
                </p:cNvPr>
                <p:cNvSpPr txBox="1"/>
                <p:nvPr/>
              </p:nvSpPr>
              <p:spPr>
                <a:xfrm>
                  <a:off x="4752053" y="1768308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10.3</a:t>
                  </a: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203902-CF19-1B43-95CA-A4827A918E19}"/>
                  </a:ext>
                </a:extLst>
              </p:cNvPr>
              <p:cNvGrpSpPr/>
              <p:nvPr/>
            </p:nvGrpSpPr>
            <p:grpSpPr>
              <a:xfrm>
                <a:off x="5301427" y="2106400"/>
                <a:ext cx="545953" cy="276999"/>
                <a:chOff x="5671511" y="1191853"/>
                <a:chExt cx="545953" cy="276999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881C10B7-F367-1745-8662-F1F954C51A07}"/>
                    </a:ext>
                  </a:extLst>
                </p:cNvPr>
                <p:cNvSpPr txBox="1"/>
                <p:nvPr/>
              </p:nvSpPr>
              <p:spPr>
                <a:xfrm>
                  <a:off x="5671511" y="1191853"/>
                  <a:ext cx="54595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ABNM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6ACA234-DBB2-5747-9A61-488E0AAF8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9256" y="1337836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060A16-49A3-F54E-9811-FEB500A20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02025" y="1337836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7F975D4-A682-F444-9408-72BB3585E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3785" y="1764614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1B3BB8-CEC1-4F4D-BB7B-1936AF4AD5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83785" y="2361978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B4DC51-11B4-2B49-BBD4-3B7BFDDB6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4182" y="1786167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93B34AE-FDB8-CC45-8BAD-755E8E86CE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50499" y="2374647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3E7FE1BB-310A-4C4E-94E2-FFE87AB2124A}"/>
              </a:ext>
            </a:extLst>
          </p:cNvPr>
          <p:cNvSpPr txBox="1"/>
          <p:nvPr/>
        </p:nvSpPr>
        <p:spPr>
          <a:xfrm>
            <a:off x="2700716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FD7071-FB77-B941-A1D5-31E2FE0D32D4}"/>
              </a:ext>
            </a:extLst>
          </p:cNvPr>
          <p:cNvCxnSpPr/>
          <p:nvPr/>
        </p:nvCxnSpPr>
        <p:spPr>
          <a:xfrm>
            <a:off x="1626767" y="1708454"/>
            <a:ext cx="1143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1440145-3C46-A343-A07D-A5374F99F723}"/>
              </a:ext>
            </a:extLst>
          </p:cNvPr>
          <p:cNvCxnSpPr>
            <a:cxnSpLocks/>
          </p:cNvCxnSpPr>
          <p:nvPr/>
        </p:nvCxnSpPr>
        <p:spPr>
          <a:xfrm>
            <a:off x="2197294" y="1575579"/>
            <a:ext cx="973" cy="150359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F8D4460-DBF2-7548-884D-6D1C1A45B38B}"/>
              </a:ext>
            </a:extLst>
          </p:cNvPr>
          <p:cNvSpPr txBox="1"/>
          <p:nvPr/>
        </p:nvSpPr>
        <p:spPr>
          <a:xfrm>
            <a:off x="1805759" y="1703111"/>
            <a:ext cx="219456" cy="144655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M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R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W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S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Y</a:t>
            </a:r>
            <a:br>
              <a:rPr lang="en-US" sz="800" dirty="0">
                <a:latin typeface="Courier" pitchFamily="2" charset="0"/>
                <a:cs typeface="Arial" panose="020B0604020202020204" pitchFamily="34" charset="0"/>
              </a:rPr>
            </a:br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K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V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H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D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B</a:t>
            </a:r>
            <a:br>
              <a:rPr lang="en-US" sz="800" dirty="0">
                <a:latin typeface="Courier" pitchFamily="2" charset="0"/>
                <a:cs typeface="Arial" panose="020B0604020202020204" pitchFamily="34" charset="0"/>
              </a:rPr>
            </a:br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2108F82-C4B8-044D-87DD-CBCF05AE25B7}"/>
              </a:ext>
            </a:extLst>
          </p:cNvPr>
          <p:cNvSpPr txBox="1"/>
          <p:nvPr/>
        </p:nvSpPr>
        <p:spPr>
          <a:xfrm>
            <a:off x="2149917" y="1703111"/>
            <a:ext cx="652063" cy="144655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A,C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A,G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A,T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C,G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C,T</a:t>
            </a:r>
            <a:br>
              <a:rPr lang="en-US" sz="800" dirty="0">
                <a:latin typeface="Courier" pitchFamily="2" charset="0"/>
                <a:cs typeface="Arial" panose="020B0604020202020204" pitchFamily="34" charset="0"/>
              </a:rPr>
            </a:br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G,T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A,C,G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A,C,T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A,G,T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C,G,T</a:t>
            </a:r>
            <a:br>
              <a:rPr lang="en-US" sz="800" dirty="0">
                <a:latin typeface="Courier" pitchFamily="2" charset="0"/>
                <a:cs typeface="Arial" panose="020B0604020202020204" pitchFamily="34" charset="0"/>
              </a:rPr>
            </a:br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A,C,G,T</a:t>
            </a:r>
          </a:p>
        </p:txBody>
      </p:sp>
    </p:spTree>
    <p:extLst>
      <p:ext uri="{BB962C8B-B14F-4D97-AF65-F5344CB8AC3E}">
        <p14:creationId xmlns:p14="http://schemas.microsoft.com/office/powerpoint/2010/main" val="198836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1967DF3-2D02-8945-A1C2-AC56F01BB322}"/>
              </a:ext>
            </a:extLst>
          </p:cNvPr>
          <p:cNvGrpSpPr/>
          <p:nvPr/>
        </p:nvGrpSpPr>
        <p:grpSpPr>
          <a:xfrm>
            <a:off x="-75096" y="1346497"/>
            <a:ext cx="8250396" cy="2879799"/>
            <a:chOff x="-75096" y="1346497"/>
            <a:chExt cx="8250396" cy="28797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CC803AF-DCDF-E440-8929-D85CB2E0E633}"/>
                </a:ext>
              </a:extLst>
            </p:cNvPr>
            <p:cNvGrpSpPr/>
            <p:nvPr/>
          </p:nvGrpSpPr>
          <p:grpSpPr>
            <a:xfrm>
              <a:off x="2688900" y="1483096"/>
              <a:ext cx="5486400" cy="2743200"/>
              <a:chOff x="1236918" y="2255269"/>
              <a:chExt cx="5486400" cy="2743200"/>
            </a:xfrm>
          </p:grpSpPr>
          <p:pic>
            <p:nvPicPr>
              <p:cNvPr id="4" name="Picture 3" descr="Graphical user interface, chart, line chart&#10;&#10;Description automatically generated">
                <a:extLst>
                  <a:ext uri="{FF2B5EF4-FFF2-40B4-BE49-F238E27FC236}">
                    <a16:creationId xmlns:a16="http://schemas.microsoft.com/office/drawing/2014/main" id="{3E86D8C1-D87E-4646-9E8B-D3469E64A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36918" y="2255269"/>
                <a:ext cx="5486400" cy="2743200"/>
              </a:xfrm>
              <a:prstGeom prst="rect">
                <a:avLst/>
              </a:prstGeom>
            </p:spPr>
          </p:pic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BDDED84-8F1E-E84F-AD5B-491201A143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7264" y="4505560"/>
                <a:ext cx="228600" cy="1"/>
              </a:xfrm>
              <a:prstGeom prst="line">
                <a:avLst/>
              </a:prstGeom>
              <a:ln w="15875">
                <a:solidFill>
                  <a:srgbClr val="4575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6DE73C2-547A-B048-92B9-422ED51441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7264" y="4342106"/>
                <a:ext cx="228600" cy="1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8FE95D95-77E3-414E-95D2-5B68B61322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7264" y="3873306"/>
                <a:ext cx="228600" cy="1"/>
              </a:xfrm>
              <a:prstGeom prst="line">
                <a:avLst/>
              </a:prstGeom>
              <a:ln w="15875">
                <a:solidFill>
                  <a:srgbClr val="D719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19D2CF5-4E9D-1A41-AA4C-786C0E22A4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7264" y="4107706"/>
                <a:ext cx="228600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34FB6A2-D155-1743-8372-6605C38F8B21}"/>
                  </a:ext>
                </a:extLst>
              </p:cNvPr>
              <p:cNvSpPr txBox="1"/>
              <p:nvPr/>
            </p:nvSpPr>
            <p:spPr>
              <a:xfrm>
                <a:off x="5613968" y="3760268"/>
                <a:ext cx="100012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NSR-RL 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144E96D-5CFE-6249-B40F-860BB35809EC}"/>
                  </a:ext>
                </a:extLst>
              </p:cNvPr>
              <p:cNvSpPr txBox="1"/>
              <p:nvPr/>
            </p:nvSpPr>
            <p:spPr>
              <a:xfrm>
                <a:off x="5613968" y="3930054"/>
                <a:ext cx="9215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Compressed Brute Force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96BB79DD-47F5-F344-81F5-7E226C532A53}"/>
                      </a:ext>
                    </a:extLst>
                  </p:cNvPr>
                  <p:cNvSpPr txBox="1"/>
                  <p:nvPr/>
                </p:nvSpPr>
                <p:spPr>
                  <a:xfrm>
                    <a:off x="5613968" y="4392737"/>
                    <a:ext cx="110935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β</m:t>
                        </m:r>
                      </m:oMath>
                    </a14:m>
                    <a:r>
                      <a:rPr lang="en-US" sz="8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intra</a:t>
                    </a:r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8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</m:oMath>
                    </a14:m>
                    <a:r>
                      <a:rPr lang="en-US" sz="8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</a:p>
                </p:txBody>
              </p:sp>
            </mc:Choice>
            <mc:Fallback xmlns="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96BB79DD-47F5-F344-81F5-7E226C532A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3968" y="4392737"/>
                    <a:ext cx="1109350" cy="2154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20A80633-CEFD-134D-AAE6-A3C297325902}"/>
                      </a:ext>
                    </a:extLst>
                  </p:cNvPr>
                  <p:cNvSpPr txBox="1"/>
                  <p:nvPr/>
                </p:nvSpPr>
                <p:spPr>
                  <a:xfrm>
                    <a:off x="5613968" y="4222950"/>
                    <a:ext cx="110935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β</m:t>
                        </m:r>
                      </m:oMath>
                    </a14:m>
                    <a:r>
                      <a:rPr lang="en-US" sz="8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intra</a:t>
                    </a:r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≠</m:t>
                        </m:r>
                      </m:oMath>
                    </a14:m>
                    <a:r>
                      <a:rPr lang="en-US" sz="8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</a:p>
                </p:txBody>
              </p:sp>
            </mc:Choice>
            <mc:Fallback xmlns="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20A80633-CEFD-134D-AAE6-A3C2973259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3968" y="4222950"/>
                    <a:ext cx="1109350" cy="2154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99E9C5E-CAD0-E544-813D-0723E305DEBA}"/>
                  </a:ext>
                </a:extLst>
              </p:cNvPr>
              <p:cNvGrpSpPr/>
              <p:nvPr/>
            </p:nvGrpSpPr>
            <p:grpSpPr>
              <a:xfrm>
                <a:off x="1490827" y="3231182"/>
                <a:ext cx="198614" cy="86630"/>
                <a:chOff x="725485" y="3283533"/>
                <a:chExt cx="198614" cy="8663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AA015BB-961E-D245-92CB-D7F1FF80FC29}"/>
                    </a:ext>
                  </a:extLst>
                </p:cNvPr>
                <p:cNvSpPr/>
                <p:nvPr/>
              </p:nvSpPr>
              <p:spPr>
                <a:xfrm>
                  <a:off x="725485" y="3310148"/>
                  <a:ext cx="197777" cy="3657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776A759-1042-9C41-976D-D7FED671CBF6}"/>
                    </a:ext>
                  </a:extLst>
                </p:cNvPr>
                <p:cNvSpPr/>
                <p:nvPr/>
              </p:nvSpPr>
              <p:spPr>
                <a:xfrm>
                  <a:off x="725780" y="3283533"/>
                  <a:ext cx="45719" cy="825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75DF082-EECA-2F4D-AEE3-880A57AFAA69}"/>
                    </a:ext>
                  </a:extLst>
                </p:cNvPr>
                <p:cNvSpPr/>
                <p:nvPr/>
              </p:nvSpPr>
              <p:spPr>
                <a:xfrm>
                  <a:off x="878380" y="3287579"/>
                  <a:ext cx="45719" cy="825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8D218B37-21A7-BA41-BA07-802FCBF3B88F}"/>
                  </a:ext>
                </a:extLst>
              </p:cNvPr>
              <p:cNvGrpSpPr/>
              <p:nvPr/>
            </p:nvGrpSpPr>
            <p:grpSpPr>
              <a:xfrm>
                <a:off x="4188232" y="3227136"/>
                <a:ext cx="244773" cy="86630"/>
                <a:chOff x="679326" y="3283533"/>
                <a:chExt cx="244773" cy="86630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C6382B3-9F90-CB41-90A2-B6E587B91E2E}"/>
                    </a:ext>
                  </a:extLst>
                </p:cNvPr>
                <p:cNvSpPr/>
                <p:nvPr/>
              </p:nvSpPr>
              <p:spPr>
                <a:xfrm>
                  <a:off x="725485" y="3310148"/>
                  <a:ext cx="197777" cy="3657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7D2E0606-885D-334E-9AA3-A767348ED264}"/>
                    </a:ext>
                  </a:extLst>
                </p:cNvPr>
                <p:cNvSpPr/>
                <p:nvPr/>
              </p:nvSpPr>
              <p:spPr>
                <a:xfrm>
                  <a:off x="679326" y="3283533"/>
                  <a:ext cx="92174" cy="825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A2B66AFF-56FE-7840-AF91-092D9C9EE859}"/>
                    </a:ext>
                  </a:extLst>
                </p:cNvPr>
                <p:cNvSpPr/>
                <p:nvPr/>
              </p:nvSpPr>
              <p:spPr>
                <a:xfrm>
                  <a:off x="878380" y="3287579"/>
                  <a:ext cx="45719" cy="825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F03337C1-7830-974B-AFB6-D6362362088F}"/>
                  </a:ext>
                </a:extLst>
              </p:cNvPr>
              <p:cNvGrpSpPr/>
              <p:nvPr/>
            </p:nvGrpSpPr>
            <p:grpSpPr>
              <a:xfrm>
                <a:off x="5605562" y="3225113"/>
                <a:ext cx="206970" cy="86629"/>
                <a:chOff x="720305" y="3283533"/>
                <a:chExt cx="206970" cy="86629"/>
              </a:xfrm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C0E91E40-29A4-4844-AD06-14C96DE1885C}"/>
                    </a:ext>
                  </a:extLst>
                </p:cNvPr>
                <p:cNvSpPr/>
                <p:nvPr/>
              </p:nvSpPr>
              <p:spPr>
                <a:xfrm>
                  <a:off x="725485" y="3310148"/>
                  <a:ext cx="197777" cy="3657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2B8B3402-467C-D942-B3EF-48DE3AF33F2F}"/>
                    </a:ext>
                  </a:extLst>
                </p:cNvPr>
                <p:cNvSpPr/>
                <p:nvPr/>
              </p:nvSpPr>
              <p:spPr>
                <a:xfrm>
                  <a:off x="720305" y="3283533"/>
                  <a:ext cx="45719" cy="825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BAC79C20-CE1E-6142-B2A9-84A5EC933C6C}"/>
                    </a:ext>
                  </a:extLst>
                </p:cNvPr>
                <p:cNvSpPr/>
                <p:nvPr/>
              </p:nvSpPr>
              <p:spPr>
                <a:xfrm>
                  <a:off x="878381" y="3310147"/>
                  <a:ext cx="48894" cy="600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2757469-2B0D-034A-85DF-F13905B31D42}"/>
                </a:ext>
              </a:extLst>
            </p:cNvPr>
            <p:cNvSpPr txBox="1"/>
            <p:nvPr/>
          </p:nvSpPr>
          <p:spPr>
            <a:xfrm>
              <a:off x="-75096" y="1346497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A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BFE1429-864B-B24C-98D0-6A0212755F30}"/>
                </a:ext>
              </a:extLst>
            </p:cNvPr>
            <p:cNvSpPr txBox="1"/>
            <p:nvPr/>
          </p:nvSpPr>
          <p:spPr>
            <a:xfrm>
              <a:off x="2504158" y="1346497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B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EB493B3-7897-8744-B5CD-26987B00F651}"/>
                </a:ext>
              </a:extLst>
            </p:cNvPr>
            <p:cNvSpPr txBox="1"/>
            <p:nvPr/>
          </p:nvSpPr>
          <p:spPr>
            <a:xfrm>
              <a:off x="3886200" y="1346497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C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BEF35A6-BA3F-2449-AB29-741F5DBBF1FA}"/>
                </a:ext>
              </a:extLst>
            </p:cNvPr>
            <p:cNvSpPr txBox="1"/>
            <p:nvPr/>
          </p:nvSpPr>
          <p:spPr>
            <a:xfrm>
              <a:off x="5265659" y="1346497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D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16FC8F9-EF62-E64B-99AD-FD82B9B975FA}"/>
                </a:ext>
              </a:extLst>
            </p:cNvPr>
            <p:cNvSpPr txBox="1"/>
            <p:nvPr/>
          </p:nvSpPr>
          <p:spPr>
            <a:xfrm>
              <a:off x="6650108" y="1346497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E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7C7097C-E54A-9048-8364-D9C1972DE95A}"/>
                </a:ext>
              </a:extLst>
            </p:cNvPr>
            <p:cNvSpPr txBox="1"/>
            <p:nvPr/>
          </p:nvSpPr>
          <p:spPr>
            <a:xfrm>
              <a:off x="2504158" y="2744102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F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0DD93D8-5E2F-C04E-A290-4DB804AB0261}"/>
                </a:ext>
              </a:extLst>
            </p:cNvPr>
            <p:cNvSpPr txBox="1"/>
            <p:nvPr/>
          </p:nvSpPr>
          <p:spPr>
            <a:xfrm>
              <a:off x="5265659" y="2744102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G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30C22E2-6142-4C4F-A48A-7F4CD7F98AD5}"/>
                </a:ext>
              </a:extLst>
            </p:cNvPr>
            <p:cNvGrpSpPr/>
            <p:nvPr/>
          </p:nvGrpSpPr>
          <p:grpSpPr>
            <a:xfrm>
              <a:off x="77598" y="1708178"/>
              <a:ext cx="2895776" cy="2110150"/>
              <a:chOff x="77598" y="1668078"/>
              <a:chExt cx="2895776" cy="211015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62B9DC7-F948-E54D-8EE1-42612932FE74}"/>
                  </a:ext>
                </a:extLst>
              </p:cNvPr>
              <p:cNvGrpSpPr/>
              <p:nvPr/>
            </p:nvGrpSpPr>
            <p:grpSpPr>
              <a:xfrm>
                <a:off x="80221" y="1668078"/>
                <a:ext cx="2514891" cy="956616"/>
                <a:chOff x="1378531" y="1010979"/>
                <a:chExt cx="2514891" cy="956616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A963456-25BB-D04E-B346-44AC0B917D95}"/>
                    </a:ext>
                  </a:extLst>
                </p:cNvPr>
                <p:cNvSpPr txBox="1"/>
                <p:nvPr/>
              </p:nvSpPr>
              <p:spPr>
                <a:xfrm>
                  <a:off x="2126269" y="1010979"/>
                  <a:ext cx="121321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Intergene Uniformity</a:t>
                  </a:r>
                </a:p>
              </p:txBody>
            </p: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AD39B4B4-4FB8-CC4E-BE4F-4577DD5DAB4B}"/>
                    </a:ext>
                  </a:extLst>
                </p:cNvPr>
                <p:cNvGrpSpPr/>
                <p:nvPr/>
              </p:nvGrpSpPr>
              <p:grpSpPr>
                <a:xfrm>
                  <a:off x="2742905" y="1240387"/>
                  <a:ext cx="1150517" cy="727208"/>
                  <a:chOff x="2572783" y="3479735"/>
                  <a:chExt cx="1150517" cy="727208"/>
                </a:xfrm>
              </p:grpSpPr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2B57AC8B-29ED-874B-AFFB-9AD0ED2DE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678729" y="3479735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51FCDEB6-768F-CD4B-958F-E240713309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42074" y="3479735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30E338AE-D320-E34C-8292-436995606B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83254" y="3479735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AA4687A8-14FD-764F-AC05-0F9D8884C2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32033" y="3635978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C8898A07-1B03-7548-8BC1-2CF175759F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09067" y="3635978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3F598511-08AC-5742-A4D0-2FD02F169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647842" y="3635978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60ABC356-E081-EF41-B2A5-1FCE72FB5D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006429" y="3789105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F214B28C-E291-084C-9E80-98E33828A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59597" y="3789105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E5EEC27-8C31-2D4B-8465-F9CC08C743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725854" y="3789105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B4E23AFE-9E11-9440-AE89-8413C4FDA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602503" y="3943860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Right Arrow 79">
                    <a:extLst>
                      <a:ext uri="{FF2B5EF4-FFF2-40B4-BE49-F238E27FC236}">
                        <a16:creationId xmlns:a16="http://schemas.microsoft.com/office/drawing/2014/main" id="{CE8B6F6F-63AF-6D45-AC25-EE4867348222}"/>
                      </a:ext>
                    </a:extLst>
                  </p:cNvPr>
                  <p:cNvSpPr/>
                  <p:nvPr/>
                </p:nvSpPr>
                <p:spPr>
                  <a:xfrm>
                    <a:off x="2580300" y="3484129"/>
                    <a:ext cx="1143000" cy="118872"/>
                  </a:xfrm>
                  <a:prstGeom prst="rightArrow">
                    <a:avLst/>
                  </a:prstGeom>
                  <a:solidFill>
                    <a:srgbClr val="D7191C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ight Arrow 80">
                    <a:extLst>
                      <a:ext uri="{FF2B5EF4-FFF2-40B4-BE49-F238E27FC236}">
                        <a16:creationId xmlns:a16="http://schemas.microsoft.com/office/drawing/2014/main" id="{8C639C21-9E1D-5A49-96C8-417D9898A34A}"/>
                      </a:ext>
                    </a:extLst>
                  </p:cNvPr>
                  <p:cNvSpPr/>
                  <p:nvPr/>
                </p:nvSpPr>
                <p:spPr>
                  <a:xfrm>
                    <a:off x="2572783" y="3638404"/>
                    <a:ext cx="1143000" cy="118872"/>
                  </a:xfrm>
                  <a:prstGeom prst="rightArrow">
                    <a:avLst/>
                  </a:prstGeom>
                  <a:solidFill>
                    <a:srgbClr val="FC8D59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ight Arrow 81">
                    <a:extLst>
                      <a:ext uri="{FF2B5EF4-FFF2-40B4-BE49-F238E27FC236}">
                        <a16:creationId xmlns:a16="http://schemas.microsoft.com/office/drawing/2014/main" id="{8059D4D7-33BC-8647-AEAF-BBF0AA72CD25}"/>
                      </a:ext>
                    </a:extLst>
                  </p:cNvPr>
                  <p:cNvSpPr/>
                  <p:nvPr/>
                </p:nvSpPr>
                <p:spPr>
                  <a:xfrm>
                    <a:off x="2572783" y="3795455"/>
                    <a:ext cx="1143000" cy="118872"/>
                  </a:xfrm>
                  <a:prstGeom prst="rightArrow">
                    <a:avLst/>
                  </a:prstGeom>
                  <a:solidFill>
                    <a:srgbClr val="FEC030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ight Arrow 82">
                    <a:extLst>
                      <a:ext uri="{FF2B5EF4-FFF2-40B4-BE49-F238E27FC236}">
                        <a16:creationId xmlns:a16="http://schemas.microsoft.com/office/drawing/2014/main" id="{6FF4F087-ABF9-E748-BE23-D9A3445D0AFF}"/>
                      </a:ext>
                    </a:extLst>
                  </p:cNvPr>
                  <p:cNvSpPr/>
                  <p:nvPr/>
                </p:nvSpPr>
                <p:spPr>
                  <a:xfrm>
                    <a:off x="2572783" y="3946955"/>
                    <a:ext cx="1143000" cy="118872"/>
                  </a:xfrm>
                  <a:prstGeom prst="rightArrow">
                    <a:avLst/>
                  </a:prstGeom>
                  <a:solidFill>
                    <a:srgbClr val="91BFDB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4372EE09-BF4F-AD40-8426-A0DFE8A09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834935" y="3943860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58807629-7CCD-6F43-AA19-9BA3B8F419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022866" y="3943860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603FDD8A-AAED-F144-9B9E-87DE3D023737}"/>
                      </a:ext>
                    </a:extLst>
                  </p:cNvPr>
                  <p:cNvSpPr txBox="1"/>
                  <p:nvPr/>
                </p:nvSpPr>
                <p:spPr>
                  <a:xfrm>
                    <a:off x="2632221" y="3991499"/>
                    <a:ext cx="100012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B61CFA0C-1FDC-E341-9DDC-26484A16BD7E}"/>
                    </a:ext>
                  </a:extLst>
                </p:cNvPr>
                <p:cNvGrpSpPr/>
                <p:nvPr/>
              </p:nvGrpSpPr>
              <p:grpSpPr>
                <a:xfrm>
                  <a:off x="1378531" y="1234342"/>
                  <a:ext cx="1143000" cy="718761"/>
                  <a:chOff x="1395072" y="3482621"/>
                  <a:chExt cx="1143000" cy="718761"/>
                </a:xfrm>
              </p:grpSpPr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8D3F067C-1749-4549-94AE-C4D9D35641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9520" y="3482621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BD033941-2FF5-7442-A5BE-0748EA73A1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625518" y="3482621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D1E15EF0-5345-764F-92A1-F68A22859C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66698" y="3482621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8FCEA7A9-A175-CA4F-A8AA-ECAB4FD2E9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54322" y="3645902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7F7ECE6-230A-984B-B562-5528A9D7EC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72422" y="3645902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89E743C6-F67B-C44B-88D2-B6F0DB2A41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07010" y="3645902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E954E305-0C36-B648-85F1-B62F431FDA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23402" y="3645902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7479EC3A-1EF9-394B-899A-F7D42D0FAD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95073" y="3645902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1DACAE81-7FFE-824C-B64D-FB76F08577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24822" y="3797847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7207FE0E-842B-3A4E-95F9-E999D1120E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16184" y="3797847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026E298-33B1-E94B-801E-E5738CB48C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27209" y="3797847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46883FFA-004D-B24C-AA01-D70237A685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46572" y="3797847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AB694959-4623-824D-B171-32BBA535BE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14241" y="3954380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7B4E048A-8CE1-3B4B-B2DE-D6DE987B2D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86811" y="3645902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ight Arrow 61">
                    <a:extLst>
                      <a:ext uri="{FF2B5EF4-FFF2-40B4-BE49-F238E27FC236}">
                        <a16:creationId xmlns:a16="http://schemas.microsoft.com/office/drawing/2014/main" id="{3DD11DA9-BF6A-2348-8F81-C7D6A44767F9}"/>
                      </a:ext>
                    </a:extLst>
                  </p:cNvPr>
                  <p:cNvSpPr/>
                  <p:nvPr/>
                </p:nvSpPr>
                <p:spPr>
                  <a:xfrm>
                    <a:off x="1395072" y="3484129"/>
                    <a:ext cx="1143000" cy="118872"/>
                  </a:xfrm>
                  <a:prstGeom prst="rightArrow">
                    <a:avLst/>
                  </a:prstGeom>
                  <a:solidFill>
                    <a:srgbClr val="D7191C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ight Arrow 62">
                    <a:extLst>
                      <a:ext uri="{FF2B5EF4-FFF2-40B4-BE49-F238E27FC236}">
                        <a16:creationId xmlns:a16="http://schemas.microsoft.com/office/drawing/2014/main" id="{C9239E10-0291-B44E-BEA1-63F077B0FBA6}"/>
                      </a:ext>
                    </a:extLst>
                  </p:cNvPr>
                  <p:cNvSpPr/>
                  <p:nvPr/>
                </p:nvSpPr>
                <p:spPr>
                  <a:xfrm>
                    <a:off x="1395072" y="3638404"/>
                    <a:ext cx="1143000" cy="118872"/>
                  </a:xfrm>
                  <a:prstGeom prst="rightArrow">
                    <a:avLst/>
                  </a:prstGeom>
                  <a:solidFill>
                    <a:srgbClr val="FC8D59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ight Arrow 63">
                    <a:extLst>
                      <a:ext uri="{FF2B5EF4-FFF2-40B4-BE49-F238E27FC236}">
                        <a16:creationId xmlns:a16="http://schemas.microsoft.com/office/drawing/2014/main" id="{262370A4-29F9-7F42-BC9F-8F22E077D505}"/>
                      </a:ext>
                    </a:extLst>
                  </p:cNvPr>
                  <p:cNvSpPr/>
                  <p:nvPr/>
                </p:nvSpPr>
                <p:spPr>
                  <a:xfrm>
                    <a:off x="1395072" y="3792679"/>
                    <a:ext cx="1143000" cy="118872"/>
                  </a:xfrm>
                  <a:prstGeom prst="rightArrow">
                    <a:avLst/>
                  </a:prstGeom>
                  <a:solidFill>
                    <a:srgbClr val="FEC030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ight Arrow 64">
                    <a:extLst>
                      <a:ext uri="{FF2B5EF4-FFF2-40B4-BE49-F238E27FC236}">
                        <a16:creationId xmlns:a16="http://schemas.microsoft.com/office/drawing/2014/main" id="{88F797CE-160B-584D-9F30-D041D2910307}"/>
                      </a:ext>
                    </a:extLst>
                  </p:cNvPr>
                  <p:cNvSpPr/>
                  <p:nvPr/>
                </p:nvSpPr>
                <p:spPr>
                  <a:xfrm>
                    <a:off x="1395072" y="3946955"/>
                    <a:ext cx="1143000" cy="118872"/>
                  </a:xfrm>
                  <a:prstGeom prst="rightArrow">
                    <a:avLst/>
                  </a:prstGeom>
                  <a:solidFill>
                    <a:srgbClr val="91BFDB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469550B3-90D6-9443-82DD-B21B1BCCCDAA}"/>
                      </a:ext>
                    </a:extLst>
                  </p:cNvPr>
                  <p:cNvSpPr txBox="1"/>
                  <p:nvPr/>
                </p:nvSpPr>
                <p:spPr>
                  <a:xfrm>
                    <a:off x="1435759" y="3985938"/>
                    <a:ext cx="100012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0.28</a:t>
                    </a: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6657489-AA00-F04A-A355-343FDF0CB280}"/>
                  </a:ext>
                </a:extLst>
              </p:cNvPr>
              <p:cNvGrpSpPr/>
              <p:nvPr/>
            </p:nvGrpSpPr>
            <p:grpSpPr>
              <a:xfrm>
                <a:off x="77598" y="2746974"/>
                <a:ext cx="2895776" cy="1031254"/>
                <a:chOff x="4134571" y="1010979"/>
                <a:chExt cx="2895776" cy="1031254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9BC72245-6CF6-3148-9A7D-263ACB59FE18}"/>
                    </a:ext>
                  </a:extLst>
                </p:cNvPr>
                <p:cNvSpPr txBox="1"/>
                <p:nvPr/>
              </p:nvSpPr>
              <p:spPr>
                <a:xfrm>
                  <a:off x="4797596" y="1010979"/>
                  <a:ext cx="118854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Intragene Uniformity</a:t>
                  </a:r>
                </a:p>
              </p:txBody>
            </p: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2601F607-6941-E441-A075-C805E0DA6C44}"/>
                    </a:ext>
                  </a:extLst>
                </p:cNvPr>
                <p:cNvGrpSpPr/>
                <p:nvPr/>
              </p:nvGrpSpPr>
              <p:grpSpPr>
                <a:xfrm>
                  <a:off x="4134571" y="1238223"/>
                  <a:ext cx="2514600" cy="577295"/>
                  <a:chOff x="3757616" y="3631743"/>
                  <a:chExt cx="2743200" cy="577295"/>
                </a:xfrm>
              </p:grpSpPr>
              <p:sp>
                <p:nvSpPr>
                  <p:cNvPr id="84" name="Right Arrow 83">
                    <a:extLst>
                      <a:ext uri="{FF2B5EF4-FFF2-40B4-BE49-F238E27FC236}">
                        <a16:creationId xmlns:a16="http://schemas.microsoft.com/office/drawing/2014/main" id="{7A27CC95-65F9-DB4A-BBBB-05A63E295708}"/>
                      </a:ext>
                    </a:extLst>
                  </p:cNvPr>
                  <p:cNvSpPr/>
                  <p:nvPr/>
                </p:nvSpPr>
                <p:spPr>
                  <a:xfrm>
                    <a:off x="3757616" y="3638404"/>
                    <a:ext cx="2743200" cy="118872"/>
                  </a:xfrm>
                  <a:prstGeom prst="rightArrow">
                    <a:avLst/>
                  </a:prstGeom>
                  <a:solidFill>
                    <a:srgbClr val="D7191C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Right Arrow 84">
                    <a:extLst>
                      <a:ext uri="{FF2B5EF4-FFF2-40B4-BE49-F238E27FC236}">
                        <a16:creationId xmlns:a16="http://schemas.microsoft.com/office/drawing/2014/main" id="{AD1265CF-4710-B54E-A840-F31C8D47F190}"/>
                      </a:ext>
                    </a:extLst>
                  </p:cNvPr>
                  <p:cNvSpPr/>
                  <p:nvPr/>
                </p:nvSpPr>
                <p:spPr>
                  <a:xfrm>
                    <a:off x="3757616" y="3946955"/>
                    <a:ext cx="2743200" cy="118872"/>
                  </a:xfrm>
                  <a:prstGeom prst="rightArrow">
                    <a:avLst/>
                  </a:prstGeom>
                  <a:solidFill>
                    <a:srgbClr val="D7191C"/>
                  </a:solidFill>
                  <a:ln w="31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9794C48C-2AE9-744F-A343-2473107C64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77307" y="3631743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CEF2C064-020B-AD4A-8283-4A3F6E9A6B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48757" y="3631743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562AE0E6-BC06-DF4A-BA2D-A932E3012F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114540" y="3631743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E43679FC-7C38-6849-B1DD-54065777FD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80323" y="3631743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EE51F3D0-C904-BD4D-ABEF-A5247A61A5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132117" y="3631743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7E6F8411-859D-C644-9D6C-15ECCE154D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57617" y="3940453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7DD30769-009D-8D44-8CDD-43ABDF8F34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91097" y="3940453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44E62310-7BEF-3E44-8DEE-1FDDC9FC30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24577" y="3940453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2EF86B97-1714-DB4B-98E2-1BABA2C406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58057" y="3940453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A3D7BD5-2EC5-0647-98AB-D8EE69CDCD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91537" y="3940453"/>
                    <a:ext cx="108893" cy="1"/>
                  </a:xfrm>
                  <a:prstGeom prst="line">
                    <a:avLst/>
                  </a:prstGeom>
                  <a:ln w="15875">
                    <a:solidFill>
                      <a:srgbClr val="4575B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9D18F5E8-20B0-B24F-95EC-8874D651BAFF}"/>
                      </a:ext>
                    </a:extLst>
                  </p:cNvPr>
                  <p:cNvSpPr txBox="1"/>
                  <p:nvPr/>
                </p:nvSpPr>
                <p:spPr>
                  <a:xfrm>
                    <a:off x="4618240" y="3673386"/>
                    <a:ext cx="100012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0.19</a:t>
                    </a:r>
                  </a:p>
                </p:txBody>
              </p:sp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566DFD95-F213-0C44-8BAC-16C382778AC0}"/>
                      </a:ext>
                    </a:extLst>
                  </p:cNvPr>
                  <p:cNvSpPr txBox="1"/>
                  <p:nvPr/>
                </p:nvSpPr>
                <p:spPr>
                  <a:xfrm>
                    <a:off x="4618239" y="3993594"/>
                    <a:ext cx="1000125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</a:p>
                </p:txBody>
              </p:sp>
            </p:grp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617DF263-3BA8-9444-97E0-F5894BFC9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13597" y="1934511"/>
                  <a:ext cx="99819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ight Arrow 78">
                  <a:extLst>
                    <a:ext uri="{FF2B5EF4-FFF2-40B4-BE49-F238E27FC236}">
                      <a16:creationId xmlns:a16="http://schemas.microsoft.com/office/drawing/2014/main" id="{FC0861F4-5C11-5E4F-ACDB-67C0BE71A376}"/>
                    </a:ext>
                  </a:extLst>
                </p:cNvPr>
                <p:cNvSpPr/>
                <p:nvPr/>
              </p:nvSpPr>
              <p:spPr>
                <a:xfrm>
                  <a:off x="5610394" y="1875075"/>
                  <a:ext cx="457200" cy="118872"/>
                </a:xfrm>
                <a:prstGeom prst="rightArrow">
                  <a:avLst/>
                </a:prstGeom>
                <a:solidFill>
                  <a:srgbClr val="D7191C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3720BB9-22C8-B84B-99A5-1E2E8F02B14B}"/>
                    </a:ext>
                  </a:extLst>
                </p:cNvPr>
                <p:cNvSpPr txBox="1"/>
                <p:nvPr/>
              </p:nvSpPr>
              <p:spPr>
                <a:xfrm>
                  <a:off x="4399029" y="1826789"/>
                  <a:ext cx="109368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Primer Binding Site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6889CD22-C97C-1149-AC74-BFC3E3DDB78B}"/>
                    </a:ext>
                  </a:extLst>
                </p:cNvPr>
                <p:cNvSpPr txBox="1"/>
                <p:nvPr/>
              </p:nvSpPr>
              <p:spPr>
                <a:xfrm>
                  <a:off x="6030222" y="1826789"/>
                  <a:ext cx="100012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Gene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03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:a16="http://schemas.microsoft.com/office/drawing/2014/main" id="{AA8DD241-3805-8F4A-A8BA-6F9BCCDDBC55}"/>
              </a:ext>
            </a:extLst>
          </p:cNvPr>
          <p:cNvSpPr txBox="1"/>
          <p:nvPr/>
        </p:nvSpPr>
        <p:spPr>
          <a:xfrm>
            <a:off x="1562419" y="1518478"/>
            <a:ext cx="715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IUB Code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BFD43B3-82DA-F349-9798-65AECAF81351}"/>
              </a:ext>
            </a:extLst>
          </p:cNvPr>
          <p:cNvSpPr txBox="1"/>
          <p:nvPr/>
        </p:nvSpPr>
        <p:spPr>
          <a:xfrm>
            <a:off x="2117676" y="1520685"/>
            <a:ext cx="715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Bases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81A637-FF49-3941-BEF4-8866510B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62" y="3196231"/>
            <a:ext cx="5029200" cy="1338072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4AE968-E48E-5643-ABAD-22AC177F0E86}"/>
              </a:ext>
            </a:extLst>
          </p:cNvPr>
          <p:cNvCxnSpPr>
            <a:cxnSpLocks/>
          </p:cNvCxnSpPr>
          <p:nvPr/>
        </p:nvCxnSpPr>
        <p:spPr>
          <a:xfrm>
            <a:off x="5573335" y="3871108"/>
            <a:ext cx="201283" cy="0"/>
          </a:xfrm>
          <a:prstGeom prst="line">
            <a:avLst/>
          </a:prstGeom>
          <a:ln w="19050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2BCCE0-781E-DE41-9D74-E0D5902324E6}"/>
              </a:ext>
            </a:extLst>
          </p:cNvPr>
          <p:cNvCxnSpPr>
            <a:cxnSpLocks/>
          </p:cNvCxnSpPr>
          <p:nvPr/>
        </p:nvCxnSpPr>
        <p:spPr>
          <a:xfrm>
            <a:off x="5573335" y="3691670"/>
            <a:ext cx="201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FD91D84-9081-BF40-82DA-891D427D1FFD}"/>
              </a:ext>
            </a:extLst>
          </p:cNvPr>
          <p:cNvSpPr txBox="1"/>
          <p:nvPr/>
        </p:nvSpPr>
        <p:spPr>
          <a:xfrm>
            <a:off x="5708737" y="3583948"/>
            <a:ext cx="595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</a:t>
            </a:r>
            <a:endParaRPr lang="en-US" sz="12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BBD5D76-06C5-4C42-847D-1CEDAA3096FA}"/>
              </a:ext>
            </a:extLst>
          </p:cNvPr>
          <p:cNvSpPr txBox="1"/>
          <p:nvPr/>
        </p:nvSpPr>
        <p:spPr>
          <a:xfrm>
            <a:off x="5708737" y="3759715"/>
            <a:ext cx="690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CutFreeRL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4AA06E2-14B2-F945-8601-3CF5C2509590}"/>
              </a:ext>
            </a:extLst>
          </p:cNvPr>
          <p:cNvSpPr txBox="1"/>
          <p:nvPr/>
        </p:nvSpPr>
        <p:spPr>
          <a:xfrm>
            <a:off x="1365695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E6402C7-C438-9D45-B6AA-F8F2EFCB3D3F}"/>
              </a:ext>
            </a:extLst>
          </p:cNvPr>
          <p:cNvSpPr txBox="1"/>
          <p:nvPr/>
        </p:nvSpPr>
        <p:spPr>
          <a:xfrm>
            <a:off x="1365695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084CA1E-76C9-624E-A81E-6DFE737E8614}"/>
              </a:ext>
            </a:extLst>
          </p:cNvPr>
          <p:cNvSpPr txBox="1"/>
          <p:nvPr/>
        </p:nvSpPr>
        <p:spPr>
          <a:xfrm>
            <a:off x="2700717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1F83915-B1F8-8446-96A0-0B6C1496983C}"/>
              </a:ext>
            </a:extLst>
          </p:cNvPr>
          <p:cNvSpPr txBox="1"/>
          <p:nvPr/>
        </p:nvSpPr>
        <p:spPr>
          <a:xfrm>
            <a:off x="4045123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0E7E345-0755-F44A-8919-08B3473B5ADD}"/>
              </a:ext>
            </a:extLst>
          </p:cNvPr>
          <p:cNvSpPr/>
          <p:nvPr/>
        </p:nvSpPr>
        <p:spPr>
          <a:xfrm>
            <a:off x="1468062" y="1333903"/>
            <a:ext cx="5029200" cy="32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D5B75-4913-4A45-B654-1A05C43FFDEA}"/>
              </a:ext>
            </a:extLst>
          </p:cNvPr>
          <p:cNvGrpSpPr/>
          <p:nvPr/>
        </p:nvGrpSpPr>
        <p:grpSpPr>
          <a:xfrm>
            <a:off x="2807669" y="1455114"/>
            <a:ext cx="3611270" cy="1934975"/>
            <a:chOff x="2236110" y="1440401"/>
            <a:chExt cx="3611270" cy="19349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85081D-6AE4-4941-9D7C-E4BD3A8E7973}"/>
                </a:ext>
              </a:extLst>
            </p:cNvPr>
            <p:cNvSpPr txBox="1"/>
            <p:nvPr/>
          </p:nvSpPr>
          <p:spPr>
            <a:xfrm>
              <a:off x="2440267" y="1501956"/>
              <a:ext cx="3140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3AD229-9BF9-8F48-9D39-4D89184DC400}"/>
                </a:ext>
              </a:extLst>
            </p:cNvPr>
            <p:cNvSpPr txBox="1"/>
            <p:nvPr/>
          </p:nvSpPr>
          <p:spPr>
            <a:xfrm>
              <a:off x="2781011" y="1501956"/>
              <a:ext cx="477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A(s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 </a:t>
              </a:r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D1FF3C-2504-1E4C-A0E4-3F0D54193F32}"/>
                </a:ext>
              </a:extLst>
            </p:cNvPr>
            <p:cNvSpPr txBox="1"/>
            <p:nvPr/>
          </p:nvSpPr>
          <p:spPr>
            <a:xfrm>
              <a:off x="3240710" y="1501956"/>
              <a:ext cx="7159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Rollout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E341AF0-33BF-9F4A-9C81-A69E628C6208}"/>
                </a:ext>
              </a:extLst>
            </p:cNvPr>
            <p:cNvSpPr txBox="1"/>
            <p:nvPr/>
          </p:nvSpPr>
          <p:spPr>
            <a:xfrm>
              <a:off x="3865563" y="1440401"/>
              <a:ext cx="804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Restriction Site Filter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123A57C-6EE1-6D47-89D5-E1B34BFECA5E}"/>
                </a:ext>
              </a:extLst>
            </p:cNvPr>
            <p:cNvSpPr txBox="1"/>
            <p:nvPr/>
          </p:nvSpPr>
          <p:spPr>
            <a:xfrm>
              <a:off x="4644144" y="1501956"/>
              <a:ext cx="8650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Degeneracy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9C7FB4E-57D1-974B-9780-3341A1793AB9}"/>
                </a:ext>
              </a:extLst>
            </p:cNvPr>
            <p:cNvSpPr txBox="1"/>
            <p:nvPr/>
          </p:nvSpPr>
          <p:spPr>
            <a:xfrm>
              <a:off x="5403398" y="1501956"/>
              <a:ext cx="391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i+1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78E96B-85A3-2A4B-98BF-6A2CC49F21A8}"/>
                </a:ext>
              </a:extLst>
            </p:cNvPr>
            <p:cNvGrpSpPr/>
            <p:nvPr/>
          </p:nvGrpSpPr>
          <p:grpSpPr>
            <a:xfrm>
              <a:off x="2236110" y="1730318"/>
              <a:ext cx="3611270" cy="1645058"/>
              <a:chOff x="2236110" y="1730318"/>
              <a:chExt cx="3611270" cy="1645058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A78B052-911A-8649-85AE-ED68F16B886D}"/>
                  </a:ext>
                </a:extLst>
              </p:cNvPr>
              <p:cNvSpPr txBox="1"/>
              <p:nvPr/>
            </p:nvSpPr>
            <p:spPr>
              <a:xfrm rot="5400000">
                <a:off x="2538652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E7082A1-4F07-2841-B585-157028617A7A}"/>
                  </a:ext>
                </a:extLst>
              </p:cNvPr>
              <p:cNvSpPr txBox="1"/>
              <p:nvPr/>
            </p:nvSpPr>
            <p:spPr>
              <a:xfrm rot="5400000">
                <a:off x="4634690" y="2740813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E9707D1-BA35-3940-BAA5-836815D629F8}"/>
                  </a:ext>
                </a:extLst>
              </p:cNvPr>
              <p:cNvSpPr txBox="1"/>
              <p:nvPr/>
            </p:nvSpPr>
            <p:spPr>
              <a:xfrm rot="5400000">
                <a:off x="3794348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B37A2FF-9C5D-CB43-9BDE-BE8121EF9A63}"/>
                  </a:ext>
                </a:extLst>
              </p:cNvPr>
              <p:cNvGrpSpPr/>
              <p:nvPr/>
            </p:nvGrpSpPr>
            <p:grpSpPr>
              <a:xfrm>
                <a:off x="2892837" y="1744482"/>
                <a:ext cx="219456" cy="1076024"/>
                <a:chOff x="2737824" y="915309"/>
                <a:chExt cx="219456" cy="1076024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44C7719-5F26-324F-AD17-F9D9ACDDB820}"/>
                    </a:ext>
                  </a:extLst>
                </p:cNvPr>
                <p:cNvSpPr txBox="1"/>
                <p:nvPr/>
              </p:nvSpPr>
              <p:spPr>
                <a:xfrm>
                  <a:off x="2737824" y="91530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22F7DE-4EFE-2547-BE0E-E0AE5FC022A3}"/>
                    </a:ext>
                  </a:extLst>
                </p:cNvPr>
                <p:cNvSpPr txBox="1"/>
                <p:nvPr/>
              </p:nvSpPr>
              <p:spPr>
                <a:xfrm>
                  <a:off x="2737824" y="1130753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6E043A-824B-4749-AF63-AACF1E6B6A47}"/>
                    </a:ext>
                  </a:extLst>
                </p:cNvPr>
                <p:cNvSpPr txBox="1"/>
                <p:nvPr/>
              </p:nvSpPr>
              <p:spPr>
                <a:xfrm>
                  <a:off x="2737824" y="1345001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G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3135890-A4C1-CD4E-B35B-996958A9808E}"/>
                    </a:ext>
                  </a:extLst>
                </p:cNvPr>
                <p:cNvSpPr txBox="1"/>
                <p:nvPr/>
              </p:nvSpPr>
              <p:spPr>
                <a:xfrm>
                  <a:off x="2737824" y="1560445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C32792-A28C-A945-BEAE-734EE8D6ECA6}"/>
                    </a:ext>
                  </a:extLst>
                </p:cNvPr>
                <p:cNvSpPr txBox="1"/>
                <p:nvPr/>
              </p:nvSpPr>
              <p:spPr>
                <a:xfrm>
                  <a:off x="2737824" y="177588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0D34E18-7D19-3246-9C9F-82034FE5C4E3}"/>
                  </a:ext>
                </a:extLst>
              </p:cNvPr>
              <p:cNvGrpSpPr/>
              <p:nvPr/>
            </p:nvGrpSpPr>
            <p:grpSpPr>
              <a:xfrm>
                <a:off x="2236110" y="2125497"/>
                <a:ext cx="581129" cy="276999"/>
                <a:chOff x="2235294" y="1233058"/>
                <a:chExt cx="592939" cy="276999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151005C-2697-0141-9A7E-BD9DB5A57ADB}"/>
                    </a:ext>
                  </a:extLst>
                </p:cNvPr>
                <p:cNvSpPr txBox="1"/>
                <p:nvPr/>
              </p:nvSpPr>
              <p:spPr>
                <a:xfrm>
                  <a:off x="2235294" y="1233058"/>
                  <a:ext cx="5929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7B3D3C7-148B-854E-9653-4A790C305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8760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B0FD672-24DF-2441-9BE3-A824909A8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11517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C845BF7-1D55-9B4B-BD88-C2928DD28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4301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3980DEC-BA60-CC41-94E8-6F2BF9F9CC65}"/>
                  </a:ext>
                </a:extLst>
              </p:cNvPr>
              <p:cNvGrpSpPr/>
              <p:nvPr/>
            </p:nvGrpSpPr>
            <p:grpSpPr>
              <a:xfrm>
                <a:off x="3227070" y="1778579"/>
                <a:ext cx="830433" cy="1006953"/>
                <a:chOff x="3140710" y="1778579"/>
                <a:chExt cx="830433" cy="1006953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6E07F6B-53FF-5041-887E-EC81620866EB}"/>
                    </a:ext>
                  </a:extLst>
                </p:cNvPr>
                <p:cNvGrpSpPr/>
                <p:nvPr/>
              </p:nvGrpSpPr>
              <p:grpSpPr>
                <a:xfrm>
                  <a:off x="3140710" y="1778579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08112FD-DBC9-2340-AFCC-D96EB94F3F4E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57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AEB1E271-A4C4-424E-9578-9CC6002E54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E14098E7-2C7F-9243-88C0-EAD16F333DA4}"/>
                    </a:ext>
                  </a:extLst>
                </p:cNvPr>
                <p:cNvGrpSpPr/>
                <p:nvPr/>
              </p:nvGrpSpPr>
              <p:grpSpPr>
                <a:xfrm>
                  <a:off x="3140710" y="1992074"/>
                  <a:ext cx="830433" cy="152975"/>
                  <a:chOff x="5550944" y="1866582"/>
                  <a:chExt cx="2439149" cy="341084"/>
                </a:xfrm>
              </p:grpSpPr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E2D41477-A3EA-054A-AAD5-4CF3132A2146}"/>
                      </a:ext>
                    </a:extLst>
                  </p:cNvPr>
                  <p:cNvSpPr/>
                  <p:nvPr/>
                </p:nvSpPr>
                <p:spPr>
                  <a:xfrm>
                    <a:off x="5550944" y="1866582"/>
                    <a:ext cx="2363448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BF206977-2FEF-8547-A54C-4ACDB826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4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BDB0DEB-9E88-D341-9FFE-FF0DAA5ACE4A}"/>
                    </a:ext>
                  </a:extLst>
                </p:cNvPr>
                <p:cNvGrpSpPr/>
                <p:nvPr/>
              </p:nvGrpSpPr>
              <p:grpSpPr>
                <a:xfrm>
                  <a:off x="3140710" y="2205568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2" name="Freeform 71">
                    <a:extLst>
                      <a:ext uri="{FF2B5EF4-FFF2-40B4-BE49-F238E27FC236}">
                        <a16:creationId xmlns:a16="http://schemas.microsoft.com/office/drawing/2014/main" id="{7311D704-2CE2-A84B-BE4A-3CED8B0E210E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540182C0-3EA1-994B-A879-20B8C2E18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4E4A24F2-7018-D247-9395-AD9A78F888CF}"/>
                    </a:ext>
                  </a:extLst>
                </p:cNvPr>
                <p:cNvGrpSpPr/>
                <p:nvPr/>
              </p:nvGrpSpPr>
              <p:grpSpPr>
                <a:xfrm>
                  <a:off x="3140710" y="2419062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5" name="Freeform 74">
                    <a:extLst>
                      <a:ext uri="{FF2B5EF4-FFF2-40B4-BE49-F238E27FC236}">
                        <a16:creationId xmlns:a16="http://schemas.microsoft.com/office/drawing/2014/main" id="{F0112BAB-7B81-8140-AC96-B4599A3E5E26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8186CBA8-1864-A541-803D-7D9004037F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18618C-0478-6B4A-9302-7BBC8B6772B2}"/>
                    </a:ext>
                  </a:extLst>
                </p:cNvPr>
                <p:cNvGrpSpPr/>
                <p:nvPr/>
              </p:nvGrpSpPr>
              <p:grpSpPr>
                <a:xfrm>
                  <a:off x="3140710" y="2632557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8" name="Freeform 77">
                    <a:extLst>
                      <a:ext uri="{FF2B5EF4-FFF2-40B4-BE49-F238E27FC236}">
                        <a16:creationId xmlns:a16="http://schemas.microsoft.com/office/drawing/2014/main" id="{3F1DFF86-749F-9647-95FE-8D7D46651A14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111C46E-444B-7548-B5B6-321378EB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C60EE74F-4A46-1B46-B7B8-E80E2FA01827}"/>
                  </a:ext>
                </a:extLst>
              </p:cNvPr>
              <p:cNvGrpSpPr/>
              <p:nvPr/>
            </p:nvGrpSpPr>
            <p:grpSpPr>
              <a:xfrm>
                <a:off x="3990265" y="1730318"/>
                <a:ext cx="547350" cy="1097153"/>
                <a:chOff x="3698435" y="864742"/>
                <a:chExt cx="547350" cy="1097153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C9E37CA-C3A6-0B4C-9293-AF826D672A11}"/>
                    </a:ext>
                  </a:extLst>
                </p:cNvPr>
                <p:cNvSpPr txBox="1"/>
                <p:nvPr/>
              </p:nvSpPr>
              <p:spPr>
                <a:xfrm>
                  <a:off x="3698435" y="864742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970EEAE-C611-0549-BE0C-19AAA77770E6}"/>
                    </a:ext>
                  </a:extLst>
                </p:cNvPr>
                <p:cNvSpPr txBox="1"/>
                <p:nvPr/>
              </p:nvSpPr>
              <p:spPr>
                <a:xfrm>
                  <a:off x="3698435" y="1290208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✗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6AAEB3-BEFB-B845-BE4C-236A72F62C13}"/>
                    </a:ext>
                  </a:extLst>
                </p:cNvPr>
                <p:cNvSpPr txBox="1"/>
                <p:nvPr/>
              </p:nvSpPr>
              <p:spPr>
                <a:xfrm>
                  <a:off x="3698435" y="1077475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3E2D59-6340-9C45-87A0-4BD0D4853E9D}"/>
                    </a:ext>
                  </a:extLst>
                </p:cNvPr>
                <p:cNvSpPr txBox="1"/>
                <p:nvPr/>
              </p:nvSpPr>
              <p:spPr>
                <a:xfrm>
                  <a:off x="3698435" y="1502941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7FBB4A5-C7AF-174A-B955-EAB5161896F2}"/>
                    </a:ext>
                  </a:extLst>
                </p:cNvPr>
                <p:cNvSpPr txBox="1"/>
                <p:nvPr/>
              </p:nvSpPr>
              <p:spPr>
                <a:xfrm>
                  <a:off x="3698435" y="1715674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43D7261-D663-7A4D-80B1-372D05B3A86C}"/>
                  </a:ext>
                </a:extLst>
              </p:cNvPr>
              <p:cNvGrpSpPr/>
              <p:nvPr/>
            </p:nvGrpSpPr>
            <p:grpSpPr>
              <a:xfrm>
                <a:off x="4457854" y="1858732"/>
                <a:ext cx="457200" cy="852684"/>
                <a:chOff x="4549294" y="1858732"/>
                <a:chExt cx="457200" cy="852684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390E9B48-8636-D448-BA1A-977C83D2C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1858732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70D5F79A-C8FA-3E4E-B1B1-B58E47DB3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071903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F9C54B44-9F97-BE4F-BD11-CD29E8ABBA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285074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F24C078-CF12-4941-A555-BB9A27518D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498245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13F5B20C-35D6-F248-A08D-40D6334EE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711416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1E1A06D-EB97-F24B-A886-48690C39456E}"/>
                  </a:ext>
                </a:extLst>
              </p:cNvPr>
              <p:cNvGrpSpPr/>
              <p:nvPr/>
            </p:nvGrpSpPr>
            <p:grpSpPr>
              <a:xfrm>
                <a:off x="4859595" y="1741826"/>
                <a:ext cx="457200" cy="1071099"/>
                <a:chOff x="4752053" y="912653"/>
                <a:chExt cx="457200" cy="1071099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93ECCBD-E17B-3542-862A-1871321BDC1F}"/>
                    </a:ext>
                  </a:extLst>
                </p:cNvPr>
                <p:cNvSpPr txBox="1"/>
                <p:nvPr/>
              </p:nvSpPr>
              <p:spPr>
                <a:xfrm>
                  <a:off x="4752053" y="91265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5.2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0DA3F4-3CE0-DE4D-9F64-A0B7C189D2E8}"/>
                    </a:ext>
                  </a:extLst>
                </p:cNvPr>
                <p:cNvSpPr txBox="1"/>
                <p:nvPr/>
              </p:nvSpPr>
              <p:spPr>
                <a:xfrm>
                  <a:off x="4752053" y="1128411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3.4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61C64FC-33FE-1948-84EC-9B32BF47DA54}"/>
                    </a:ext>
                  </a:extLst>
                </p:cNvPr>
                <p:cNvSpPr txBox="1"/>
                <p:nvPr/>
              </p:nvSpPr>
              <p:spPr>
                <a:xfrm>
                  <a:off x="4752053" y="1341281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1A4E99E-EB68-4942-9F5D-4A9256E5DC64}"/>
                    </a:ext>
                  </a:extLst>
                </p:cNvPr>
                <p:cNvSpPr txBox="1"/>
                <p:nvPr/>
              </p:nvSpPr>
              <p:spPr>
                <a:xfrm>
                  <a:off x="4752053" y="1555438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6.8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891B603-CD61-634F-9455-881500D3460F}"/>
                    </a:ext>
                  </a:extLst>
                </p:cNvPr>
                <p:cNvSpPr txBox="1"/>
                <p:nvPr/>
              </p:nvSpPr>
              <p:spPr>
                <a:xfrm>
                  <a:off x="4752053" y="1768308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10.3</a:t>
                  </a: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203902-CF19-1B43-95CA-A4827A918E19}"/>
                  </a:ext>
                </a:extLst>
              </p:cNvPr>
              <p:cNvGrpSpPr/>
              <p:nvPr/>
            </p:nvGrpSpPr>
            <p:grpSpPr>
              <a:xfrm>
                <a:off x="5301427" y="2106400"/>
                <a:ext cx="545953" cy="276999"/>
                <a:chOff x="5671511" y="1191853"/>
                <a:chExt cx="545953" cy="276999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881C10B7-F367-1745-8662-F1F954C51A07}"/>
                    </a:ext>
                  </a:extLst>
                </p:cNvPr>
                <p:cNvSpPr txBox="1"/>
                <p:nvPr/>
              </p:nvSpPr>
              <p:spPr>
                <a:xfrm>
                  <a:off x="5671511" y="1191853"/>
                  <a:ext cx="54595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ABNM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6ACA234-DBB2-5747-9A61-488E0AAF8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9256" y="1337836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060A16-49A3-F54E-9811-FEB500A20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02025" y="1337836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7F975D4-A682-F444-9408-72BB3585E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3785" y="1764614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1B3BB8-CEC1-4F4D-BB7B-1936AF4AD5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83785" y="2361978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B4DC51-11B4-2B49-BBD4-3B7BFDDB6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4182" y="1786167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93B34AE-FDB8-CC45-8BAD-755E8E86CE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50499" y="2374647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3E7FE1BB-310A-4C4E-94E2-FFE87AB2124A}"/>
              </a:ext>
            </a:extLst>
          </p:cNvPr>
          <p:cNvSpPr txBox="1"/>
          <p:nvPr/>
        </p:nvSpPr>
        <p:spPr>
          <a:xfrm>
            <a:off x="2700716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FD7071-FB77-B941-A1D5-31E2FE0D32D4}"/>
              </a:ext>
            </a:extLst>
          </p:cNvPr>
          <p:cNvCxnSpPr/>
          <p:nvPr/>
        </p:nvCxnSpPr>
        <p:spPr>
          <a:xfrm>
            <a:off x="1626767" y="1708454"/>
            <a:ext cx="1143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1440145-3C46-A343-A07D-A5374F99F723}"/>
              </a:ext>
            </a:extLst>
          </p:cNvPr>
          <p:cNvCxnSpPr>
            <a:cxnSpLocks/>
          </p:cNvCxnSpPr>
          <p:nvPr/>
        </p:nvCxnSpPr>
        <p:spPr>
          <a:xfrm>
            <a:off x="2197294" y="1575579"/>
            <a:ext cx="973" cy="150359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F8D4460-DBF2-7548-884D-6D1C1A45B38B}"/>
              </a:ext>
            </a:extLst>
          </p:cNvPr>
          <p:cNvSpPr txBox="1"/>
          <p:nvPr/>
        </p:nvSpPr>
        <p:spPr>
          <a:xfrm>
            <a:off x="1805759" y="1703111"/>
            <a:ext cx="219456" cy="144655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b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b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2108F82-C4B8-044D-87DD-CBCF05AE25B7}"/>
              </a:ext>
            </a:extLst>
          </p:cNvPr>
          <p:cNvSpPr txBox="1"/>
          <p:nvPr/>
        </p:nvSpPr>
        <p:spPr>
          <a:xfrm>
            <a:off x="2149917" y="1703111"/>
            <a:ext cx="652063" cy="144655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A,C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A,G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A,T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C,G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C,T</a:t>
            </a:r>
            <a:b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G,T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A,C,G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A,C,T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A,G,T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C,G,T</a:t>
            </a:r>
            <a:b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A,C,G,T</a:t>
            </a:r>
          </a:p>
        </p:txBody>
      </p:sp>
    </p:spTree>
    <p:extLst>
      <p:ext uri="{BB962C8B-B14F-4D97-AF65-F5344CB8AC3E}">
        <p14:creationId xmlns:p14="http://schemas.microsoft.com/office/powerpoint/2010/main" val="232870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0742FFC-C207-6A4E-A0A4-70B253388D9B}"/>
              </a:ext>
            </a:extLst>
          </p:cNvPr>
          <p:cNvGrpSpPr/>
          <p:nvPr/>
        </p:nvGrpSpPr>
        <p:grpSpPr>
          <a:xfrm>
            <a:off x="781775" y="1316939"/>
            <a:ext cx="6497607" cy="2800650"/>
            <a:chOff x="781775" y="1316939"/>
            <a:chExt cx="6497607" cy="28006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22C447B-4A5A-4941-8FC4-19D571E4161F}"/>
                </a:ext>
              </a:extLst>
            </p:cNvPr>
            <p:cNvGrpSpPr/>
            <p:nvPr/>
          </p:nvGrpSpPr>
          <p:grpSpPr>
            <a:xfrm>
              <a:off x="4607698" y="1441445"/>
              <a:ext cx="2671684" cy="2676144"/>
              <a:chOff x="4607698" y="1441445"/>
              <a:chExt cx="2671684" cy="267614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C740943-750A-FF40-8BDF-BE31F00BC832}"/>
                  </a:ext>
                </a:extLst>
              </p:cNvPr>
              <p:cNvGrpSpPr/>
              <p:nvPr/>
            </p:nvGrpSpPr>
            <p:grpSpPr>
              <a:xfrm>
                <a:off x="4607698" y="1441445"/>
                <a:ext cx="2671684" cy="2676144"/>
                <a:chOff x="1118282" y="4728185"/>
                <a:chExt cx="2671684" cy="2676144"/>
              </a:xfrm>
            </p:grpSpPr>
            <p:pic>
              <p:nvPicPr>
                <p:cNvPr id="5" name="Picture 4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2081A637-FF49-3941-BEF4-8866510BB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46876"/>
                <a:stretch/>
              </p:blipFill>
              <p:spPr>
                <a:xfrm>
                  <a:off x="1118282" y="4728185"/>
                  <a:ext cx="2671684" cy="1338072"/>
                </a:xfrm>
                <a:prstGeom prst="rect">
                  <a:avLst/>
                </a:prstGeom>
              </p:spPr>
            </p:pic>
            <p:pic>
              <p:nvPicPr>
                <p:cNvPr id="99" name="Picture 98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1EFD648C-B654-BA47-B71F-E189EFA329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3548"/>
                <a:stretch/>
              </p:blipFill>
              <p:spPr>
                <a:xfrm>
                  <a:off x="1136127" y="6066257"/>
                  <a:ext cx="2336173" cy="1338072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D83C5F5-C397-BA4C-A30E-7B170B3F453C}"/>
                  </a:ext>
                </a:extLst>
              </p:cNvPr>
              <p:cNvGrpSpPr/>
              <p:nvPr/>
            </p:nvGrpSpPr>
            <p:grpSpPr>
              <a:xfrm>
                <a:off x="6308452" y="3183836"/>
                <a:ext cx="826257" cy="391211"/>
                <a:chOff x="7009244" y="3086091"/>
                <a:chExt cx="826257" cy="391211"/>
              </a:xfrm>
            </p:grpSpPr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714AE968-E48E-5643-ABAD-22AC177F0E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9244" y="3373251"/>
                  <a:ext cx="201283" cy="0"/>
                </a:xfrm>
                <a:prstGeom prst="line">
                  <a:avLst/>
                </a:prstGeom>
                <a:ln w="19050">
                  <a:solidFill>
                    <a:srgbClr val="D719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152BCCE0-781E-DE41-9D74-E0D590232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9244" y="3193813"/>
                  <a:ext cx="20128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AFD91D84-9081-BF40-82DA-891D427D1FFD}"/>
                    </a:ext>
                  </a:extLst>
                </p:cNvPr>
                <p:cNvSpPr txBox="1"/>
                <p:nvPr/>
              </p:nvSpPr>
              <p:spPr>
                <a:xfrm>
                  <a:off x="7144646" y="3086091"/>
                  <a:ext cx="59557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CutFree</a:t>
                  </a:r>
                  <a:endParaRPr lang="en-US" sz="1200" dirty="0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4BBD5D76-06C5-4C42-847D-1CEDAA3096FA}"/>
                    </a:ext>
                  </a:extLst>
                </p:cNvPr>
                <p:cNvSpPr txBox="1"/>
                <p:nvPr/>
              </p:nvSpPr>
              <p:spPr>
                <a:xfrm>
                  <a:off x="7144646" y="3261858"/>
                  <a:ext cx="69085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CutFreeRL</a:t>
                  </a:r>
                  <a:endParaRPr lang="en-US" sz="1200" dirty="0"/>
                </a:p>
              </p:txBody>
            </p:sp>
          </p:grp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4AA06E2-14B2-F945-8601-3CF5C2509590}"/>
                </a:ext>
              </a:extLst>
            </p:cNvPr>
            <p:cNvSpPr txBox="1"/>
            <p:nvPr/>
          </p:nvSpPr>
          <p:spPr>
            <a:xfrm>
              <a:off x="781775" y="1316939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E6402C7-C438-9D45-B6AA-F8F2EFCB3D3F}"/>
                </a:ext>
              </a:extLst>
            </p:cNvPr>
            <p:cNvSpPr txBox="1"/>
            <p:nvPr/>
          </p:nvSpPr>
          <p:spPr>
            <a:xfrm>
              <a:off x="4417443" y="1316939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084CA1E-76C9-624E-A81E-6DFE737E8614}"/>
                </a:ext>
              </a:extLst>
            </p:cNvPr>
            <p:cNvSpPr txBox="1"/>
            <p:nvPr/>
          </p:nvSpPr>
          <p:spPr>
            <a:xfrm>
              <a:off x="5847099" y="1316939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1F83915-B1F8-8446-96A0-0B6C1496983C}"/>
                </a:ext>
              </a:extLst>
            </p:cNvPr>
            <p:cNvSpPr txBox="1"/>
            <p:nvPr/>
          </p:nvSpPr>
          <p:spPr>
            <a:xfrm>
              <a:off x="4417443" y="2650423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E7FE1BB-310A-4C4E-94E2-FFE87AB2124A}"/>
                </a:ext>
              </a:extLst>
            </p:cNvPr>
            <p:cNvSpPr txBox="1"/>
            <p:nvPr/>
          </p:nvSpPr>
          <p:spPr>
            <a:xfrm>
              <a:off x="2464239" y="1316939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1345AAB-2D35-5544-9B35-9659E3BC5F2C}"/>
                </a:ext>
              </a:extLst>
            </p:cNvPr>
            <p:cNvGrpSpPr/>
            <p:nvPr/>
          </p:nvGrpSpPr>
          <p:grpSpPr>
            <a:xfrm>
              <a:off x="910309" y="1963926"/>
              <a:ext cx="1271193" cy="1631183"/>
              <a:chOff x="910309" y="1963926"/>
              <a:chExt cx="1271193" cy="1631183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A8DD241-3805-8F4A-A8BA-6F9BCCDDBC55}"/>
                  </a:ext>
                </a:extLst>
              </p:cNvPr>
              <p:cNvSpPr txBox="1"/>
              <p:nvPr/>
            </p:nvSpPr>
            <p:spPr>
              <a:xfrm>
                <a:off x="910309" y="1963926"/>
                <a:ext cx="71593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IUB Code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BFD43B3-82DA-F349-9798-65AECAF81351}"/>
                  </a:ext>
                </a:extLst>
              </p:cNvPr>
              <p:cNvSpPr txBox="1"/>
              <p:nvPr/>
            </p:nvSpPr>
            <p:spPr>
              <a:xfrm>
                <a:off x="1465566" y="1966133"/>
                <a:ext cx="71593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Bases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6FD7071-FB77-B941-A1D5-31E2FE0D32D4}"/>
                  </a:ext>
                </a:extLst>
              </p:cNvPr>
              <p:cNvCxnSpPr/>
              <p:nvPr/>
            </p:nvCxnSpPr>
            <p:spPr>
              <a:xfrm>
                <a:off x="974657" y="2153902"/>
                <a:ext cx="11430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1440145-3C46-A343-A07D-A5374F99F7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5184" y="2021027"/>
                <a:ext cx="973" cy="150359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8D4460-DBF2-7548-884D-6D1C1A45B38B}"/>
                  </a:ext>
                </a:extLst>
              </p:cNvPr>
              <p:cNvSpPr txBox="1"/>
              <p:nvPr/>
            </p:nvSpPr>
            <p:spPr>
              <a:xfrm>
                <a:off x="1153649" y="2148559"/>
                <a:ext cx="219456" cy="144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b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b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2108F82-C4B8-044D-87DD-CBCF05AE25B7}"/>
                  </a:ext>
                </a:extLst>
              </p:cNvPr>
              <p:cNvSpPr txBox="1"/>
              <p:nvPr/>
            </p:nvSpPr>
            <p:spPr>
              <a:xfrm>
                <a:off x="1497807" y="2148559"/>
                <a:ext cx="652063" cy="144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A,C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A,G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A,T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C,G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C,T</a:t>
                </a:r>
                <a:b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G,T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A,C,G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A,C,T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A,G,T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C,G,T</a:t>
                </a:r>
                <a:b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A,C,G,T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87821C2-04D1-054C-A4EC-FF931DCD58A7}"/>
                </a:ext>
              </a:extLst>
            </p:cNvPr>
            <p:cNvGrpSpPr/>
            <p:nvPr/>
          </p:nvGrpSpPr>
          <p:grpSpPr>
            <a:xfrm>
              <a:off x="2448823" y="1642655"/>
              <a:ext cx="1910340" cy="2273724"/>
              <a:chOff x="2448823" y="1642655"/>
              <a:chExt cx="1910340" cy="227372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3AE56CE-ACDF-CD40-9D0F-D255FA17B8E6}"/>
                  </a:ext>
                </a:extLst>
              </p:cNvPr>
              <p:cNvGrpSpPr/>
              <p:nvPr/>
            </p:nvGrpSpPr>
            <p:grpSpPr>
              <a:xfrm>
                <a:off x="3420904" y="1730051"/>
                <a:ext cx="581129" cy="276999"/>
                <a:chOff x="1909461" y="4010047"/>
                <a:chExt cx="581129" cy="276999"/>
              </a:xfrm>
            </p:grpSpPr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8D103EF-D107-0545-BF72-109E5FBEAC29}"/>
                    </a:ext>
                  </a:extLst>
                </p:cNvPr>
                <p:cNvSpPr txBox="1"/>
                <p:nvPr/>
              </p:nvSpPr>
              <p:spPr>
                <a:xfrm>
                  <a:off x="1909461" y="4010047"/>
                  <a:ext cx="58112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0026867-8D94-024B-9F63-C3E4B06FBE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88497" y="4172611"/>
                  <a:ext cx="71695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84BFB1C-CE00-1B41-B9BF-53B1034A95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9605" y="4172611"/>
                  <a:ext cx="71695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22E5088-7416-2E49-9687-B486F0F8AC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50741" y="4172611"/>
                  <a:ext cx="71695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3B91FA3-FA5D-4641-B037-890265D93E74}"/>
                  </a:ext>
                </a:extLst>
              </p:cNvPr>
              <p:cNvSpPr txBox="1"/>
              <p:nvPr/>
            </p:nvSpPr>
            <p:spPr>
              <a:xfrm>
                <a:off x="3270977" y="2075569"/>
                <a:ext cx="219456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9F4DBB9-B8CB-AA4F-AA2A-ADADB1C3CA49}"/>
                  </a:ext>
                </a:extLst>
              </p:cNvPr>
              <p:cNvSpPr txBox="1"/>
              <p:nvPr/>
            </p:nvSpPr>
            <p:spPr>
              <a:xfrm>
                <a:off x="3445622" y="2075569"/>
                <a:ext cx="219456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48464CF-9ECF-0141-972F-134C6ACD7150}"/>
                  </a:ext>
                </a:extLst>
              </p:cNvPr>
              <p:cNvSpPr txBox="1"/>
              <p:nvPr/>
            </p:nvSpPr>
            <p:spPr>
              <a:xfrm>
                <a:off x="3628906" y="2075569"/>
                <a:ext cx="219456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  <a:cs typeface="Arial" panose="020B0604020202020204" pitchFamily="34" charset="0"/>
                  </a:rPr>
                  <a:t>G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4F1251D-F50D-0641-ABC3-85BF20FEE57F}"/>
                  </a:ext>
                </a:extLst>
              </p:cNvPr>
              <p:cNvSpPr txBox="1"/>
              <p:nvPr/>
            </p:nvSpPr>
            <p:spPr>
              <a:xfrm>
                <a:off x="3799556" y="2075569"/>
                <a:ext cx="219456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  <a:cs typeface="Arial" panose="020B0604020202020204" pitchFamily="34" charset="0"/>
                  </a:rPr>
                  <a:t>T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5695E55-983E-0747-B852-B6468650CCFD}"/>
                  </a:ext>
                </a:extLst>
              </p:cNvPr>
              <p:cNvSpPr txBox="1"/>
              <p:nvPr/>
            </p:nvSpPr>
            <p:spPr>
              <a:xfrm>
                <a:off x="3970206" y="2075569"/>
                <a:ext cx="219456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  <a:cs typeface="Arial" panose="020B0604020202020204" pitchFamily="34" charset="0"/>
                  </a:rPr>
                  <a:t>M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F8D2B7DB-70B4-154D-AC92-8D6F7C3F3423}"/>
                  </a:ext>
                </a:extLst>
              </p:cNvPr>
              <p:cNvSpPr txBox="1"/>
              <p:nvPr/>
            </p:nvSpPr>
            <p:spPr>
              <a:xfrm>
                <a:off x="3841572" y="2779737"/>
                <a:ext cx="109728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✗</a:t>
                </a:r>
              </a:p>
            </p:txBody>
          </p: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A4218B70-C985-3D43-B5F5-C6A2DC412E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68574" y="3031242"/>
                <a:ext cx="5963" cy="31711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9574C540-0145-EF48-A15D-E3D145C35A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9554" y="3031242"/>
                <a:ext cx="5963" cy="31711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14FDF841-E459-1A46-BD50-61BE161A45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33075" y="3031242"/>
                <a:ext cx="5963" cy="31711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B883FDD1-6BCD-944D-B3D5-CDDE2DC3CD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9852" y="3031242"/>
                <a:ext cx="5963" cy="31711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16CD9BF8-6335-7F4C-B281-4764B7E5E4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3832" y="3031242"/>
                <a:ext cx="5963" cy="31711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7FF6853-6A7A-ED47-BDF5-A1F485D8B99A}"/>
                  </a:ext>
                </a:extLst>
              </p:cNvPr>
              <p:cNvGrpSpPr/>
              <p:nvPr/>
            </p:nvGrpSpPr>
            <p:grpSpPr>
              <a:xfrm>
                <a:off x="3428979" y="3639380"/>
                <a:ext cx="545953" cy="276999"/>
                <a:chOff x="4198150" y="4102024"/>
                <a:chExt cx="545953" cy="276999"/>
              </a:xfrm>
            </p:grpSpPr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2CCBBDB-1B43-6B47-A9CB-4CF968AC7CDA}"/>
                    </a:ext>
                  </a:extLst>
                </p:cNvPr>
                <p:cNvSpPr txBox="1"/>
                <p:nvPr/>
              </p:nvSpPr>
              <p:spPr>
                <a:xfrm>
                  <a:off x="4198150" y="4102024"/>
                  <a:ext cx="54595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ABNM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C24673E-F010-274F-A229-8720DF088D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5895" y="4248007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6C11BF6-5E9C-6242-8AC8-B27264397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8664" y="4248007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8EE4423D-AF26-8B41-BF52-31CDE5D051D5}"/>
                  </a:ext>
                </a:extLst>
              </p:cNvPr>
              <p:cNvSpPr txBox="1"/>
              <p:nvPr/>
            </p:nvSpPr>
            <p:spPr>
              <a:xfrm>
                <a:off x="3153221" y="3345254"/>
                <a:ext cx="418931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5.2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EDC5830E-03D2-4A4B-964E-BB263E80B454}"/>
                  </a:ext>
                </a:extLst>
              </p:cNvPr>
              <p:cNvSpPr txBox="1"/>
              <p:nvPr/>
            </p:nvSpPr>
            <p:spPr>
              <a:xfrm>
                <a:off x="3344740" y="3345254"/>
                <a:ext cx="418931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3.4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6991C7D-D34E-8C4F-BAFE-B1BDD94A94DA}"/>
                  </a:ext>
                </a:extLst>
              </p:cNvPr>
              <p:cNvSpPr txBox="1"/>
              <p:nvPr/>
            </p:nvSpPr>
            <p:spPr>
              <a:xfrm>
                <a:off x="3526590" y="3345254"/>
                <a:ext cx="418931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268EEEE-4FD7-6847-B850-D060586BDFCF}"/>
                  </a:ext>
                </a:extLst>
              </p:cNvPr>
              <p:cNvSpPr txBox="1"/>
              <p:nvPr/>
            </p:nvSpPr>
            <p:spPr>
              <a:xfrm>
                <a:off x="3695480" y="3345254"/>
                <a:ext cx="418931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6.8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D584703-D8B1-BA42-B94A-AD1062FA0957}"/>
                  </a:ext>
                </a:extLst>
              </p:cNvPr>
              <p:cNvSpPr txBox="1"/>
              <p:nvPr/>
            </p:nvSpPr>
            <p:spPr>
              <a:xfrm>
                <a:off x="3870846" y="3345254"/>
                <a:ext cx="418931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9.5</a:t>
                </a: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4CE2DBB4-E8BC-1347-BF61-97AA21CE68B6}"/>
                  </a:ext>
                </a:extLst>
              </p:cNvPr>
              <p:cNvSpPr txBox="1"/>
              <p:nvPr/>
            </p:nvSpPr>
            <p:spPr>
              <a:xfrm>
                <a:off x="4134914" y="2018211"/>
                <a:ext cx="219456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78CA68F4-1E5B-C149-9E38-9BCB89C1A85E}"/>
                  </a:ext>
                </a:extLst>
              </p:cNvPr>
              <p:cNvSpPr txBox="1"/>
              <p:nvPr/>
            </p:nvSpPr>
            <p:spPr>
              <a:xfrm>
                <a:off x="4129916" y="2742182"/>
                <a:ext cx="219456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AFADFC97-2E97-EE48-9344-8DB102ED2699}"/>
                  </a:ext>
                </a:extLst>
              </p:cNvPr>
              <p:cNvSpPr txBox="1"/>
              <p:nvPr/>
            </p:nvSpPr>
            <p:spPr>
              <a:xfrm>
                <a:off x="4139707" y="3293874"/>
                <a:ext cx="219456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C0706FD5-9EE0-4246-94A5-EDCFB03DB7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6055" y="1642655"/>
                <a:ext cx="1" cy="183486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C67B4A0D-F675-1B45-BA60-5C2B2ECC96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3671" y="3525119"/>
                <a:ext cx="329113" cy="217839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E584066A-6F82-1344-A54F-182CAE1D2051}"/>
                  </a:ext>
                </a:extLst>
              </p:cNvPr>
              <p:cNvSpPr txBox="1"/>
              <p:nvPr/>
            </p:nvSpPr>
            <p:spPr>
              <a:xfrm>
                <a:off x="2739029" y="1760828"/>
                <a:ext cx="31409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800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US" sz="8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1E08CA61-01A7-4540-83F9-73867CD2BBC3}"/>
                  </a:ext>
                </a:extLst>
              </p:cNvPr>
              <p:cNvSpPr txBox="1"/>
              <p:nvPr/>
            </p:nvSpPr>
            <p:spPr>
              <a:xfrm>
                <a:off x="2657121" y="2075569"/>
                <a:ext cx="47791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A(s</a:t>
                </a:r>
                <a:r>
                  <a:rPr lang="en-US" sz="800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 </a:t>
                </a:r>
                <a:r>
                  <a:rPr lang="en-US" sz="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610EEA6C-24EC-CE4F-B82F-F911F44BCC49}"/>
                  </a:ext>
                </a:extLst>
              </p:cNvPr>
              <p:cNvSpPr txBox="1"/>
              <p:nvPr/>
            </p:nvSpPr>
            <p:spPr>
              <a:xfrm>
                <a:off x="2538109" y="2390986"/>
                <a:ext cx="71593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Rollout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5790FA85-7BAC-BB40-8D27-D49F9D1540B0}"/>
                  </a:ext>
                </a:extLst>
              </p:cNvPr>
              <p:cNvSpPr txBox="1"/>
              <p:nvPr/>
            </p:nvSpPr>
            <p:spPr>
              <a:xfrm>
                <a:off x="2493745" y="2733570"/>
                <a:ext cx="7079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Constraint Filter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34F393D5-C78A-4D44-A54B-9B08E5AC2870}"/>
                  </a:ext>
                </a:extLst>
              </p:cNvPr>
              <p:cNvSpPr txBox="1"/>
              <p:nvPr/>
            </p:nvSpPr>
            <p:spPr>
              <a:xfrm>
                <a:off x="2448823" y="3283699"/>
                <a:ext cx="8650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Reward Estimate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9CB8E58-9702-C146-9159-B68A1A277C4D}"/>
                  </a:ext>
                </a:extLst>
              </p:cNvPr>
              <p:cNvSpPr txBox="1"/>
              <p:nvPr/>
            </p:nvSpPr>
            <p:spPr>
              <a:xfrm>
                <a:off x="2700488" y="3670157"/>
                <a:ext cx="39117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800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i+1</a:t>
                </a: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1CA16A0-0A37-D748-9945-DED37D4ECD7E}"/>
                  </a:ext>
                </a:extLst>
              </p:cNvPr>
              <p:cNvGrpSpPr/>
              <p:nvPr/>
            </p:nvGrpSpPr>
            <p:grpSpPr>
              <a:xfrm>
                <a:off x="3311119" y="2290076"/>
                <a:ext cx="152975" cy="473929"/>
                <a:chOff x="3494829" y="4711701"/>
                <a:chExt cx="152975" cy="473929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43CF6FA2-0B74-A84F-9810-2608428B9EB0}"/>
                    </a:ext>
                  </a:extLst>
                </p:cNvPr>
                <p:cNvSpPr/>
                <p:nvPr/>
              </p:nvSpPr>
              <p:spPr>
                <a:xfrm rot="5400000">
                  <a:off x="3362684" y="4843846"/>
                  <a:ext cx="417266" cy="152975"/>
                </a:xfrm>
                <a:custGeom>
                  <a:avLst/>
                  <a:gdLst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27027"/>
                    <a:gd name="connsiteY0" fmla="*/ 277327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08289"/>
                    <a:gd name="connsiteY0" fmla="*/ 269832 h 431401"/>
                    <a:gd name="connsiteX1" fmla="*/ 254833 w 2608289"/>
                    <a:gd name="connsiteY1" fmla="*/ 74960 h 431401"/>
                    <a:gd name="connsiteX2" fmla="*/ 535899 w 2608289"/>
                    <a:gd name="connsiteY2" fmla="*/ 247347 h 431401"/>
                    <a:gd name="connsiteX3" fmla="*/ 816964 w 2608289"/>
                    <a:gd name="connsiteY3" fmla="*/ 371015 h 431401"/>
                    <a:gd name="connsiteX4" fmla="*/ 1083040 w 2608289"/>
                    <a:gd name="connsiteY4" fmla="*/ 251095 h 431401"/>
                    <a:gd name="connsiteX5" fmla="*/ 1364105 w 2608289"/>
                    <a:gd name="connsiteY5" fmla="*/ 71213 h 431401"/>
                    <a:gd name="connsiteX6" fmla="*/ 1547735 w 2608289"/>
                    <a:gd name="connsiteY6" fmla="*/ 251095 h 431401"/>
                    <a:gd name="connsiteX7" fmla="*/ 1780082 w 2608289"/>
                    <a:gd name="connsiteY7" fmla="*/ 430977 h 431401"/>
                    <a:gd name="connsiteX8" fmla="*/ 1997439 w 2608289"/>
                    <a:gd name="connsiteY8" fmla="*/ 198629 h 431401"/>
                    <a:gd name="connsiteX9" fmla="*/ 2196059 w 2608289"/>
                    <a:gd name="connsiteY9" fmla="*/ 9 h 431401"/>
                    <a:gd name="connsiteX10" fmla="*/ 2390931 w 2608289"/>
                    <a:gd name="connsiteY10" fmla="*/ 206124 h 431401"/>
                    <a:gd name="connsiteX11" fmla="*/ 2608289 w 2608289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7496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4"/>
                    <a:gd name="connsiteX1" fmla="*/ 269824 w 2623280"/>
                    <a:gd name="connsiteY1" fmla="*/ 94010 h 431404"/>
                    <a:gd name="connsiteX2" fmla="*/ 550890 w 2623280"/>
                    <a:gd name="connsiteY2" fmla="*/ 269572 h 431404"/>
                    <a:gd name="connsiteX3" fmla="*/ 831955 w 2623280"/>
                    <a:gd name="connsiteY3" fmla="*/ 431340 h 431404"/>
                    <a:gd name="connsiteX4" fmla="*/ 1098031 w 2623280"/>
                    <a:gd name="connsiteY4" fmla="*/ 251095 h 431404"/>
                    <a:gd name="connsiteX5" fmla="*/ 1379096 w 2623280"/>
                    <a:gd name="connsiteY5" fmla="*/ 71213 h 431404"/>
                    <a:gd name="connsiteX6" fmla="*/ 1562726 w 2623280"/>
                    <a:gd name="connsiteY6" fmla="*/ 251095 h 431404"/>
                    <a:gd name="connsiteX7" fmla="*/ 1795073 w 2623280"/>
                    <a:gd name="connsiteY7" fmla="*/ 430977 h 431404"/>
                    <a:gd name="connsiteX8" fmla="*/ 2012430 w 2623280"/>
                    <a:gd name="connsiteY8" fmla="*/ 198629 h 431404"/>
                    <a:gd name="connsiteX9" fmla="*/ 2211050 w 2623280"/>
                    <a:gd name="connsiteY9" fmla="*/ 9 h 431404"/>
                    <a:gd name="connsiteX10" fmla="*/ 2405922 w 2623280"/>
                    <a:gd name="connsiteY10" fmla="*/ 206124 h 431404"/>
                    <a:gd name="connsiteX11" fmla="*/ 2623280 w 2623280"/>
                    <a:gd name="connsiteY11" fmla="*/ 232357 h 431404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431340 h 431401"/>
                    <a:gd name="connsiteX4" fmla="*/ 1107556 w 2623280"/>
                    <a:gd name="connsiteY4" fmla="*/ 27014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391"/>
                    <a:gd name="connsiteX1" fmla="*/ 269824 w 2623280"/>
                    <a:gd name="connsiteY1" fmla="*/ 94010 h 431391"/>
                    <a:gd name="connsiteX2" fmla="*/ 550890 w 2623280"/>
                    <a:gd name="connsiteY2" fmla="*/ 269572 h 431391"/>
                    <a:gd name="connsiteX3" fmla="*/ 831955 w 2623280"/>
                    <a:gd name="connsiteY3" fmla="*/ 431340 h 431391"/>
                    <a:gd name="connsiteX4" fmla="*/ 1107556 w 2623280"/>
                    <a:gd name="connsiteY4" fmla="*/ 270145 h 431391"/>
                    <a:gd name="connsiteX5" fmla="*/ 1379096 w 2623280"/>
                    <a:gd name="connsiteY5" fmla="*/ 90263 h 431391"/>
                    <a:gd name="connsiteX6" fmla="*/ 1562726 w 2623280"/>
                    <a:gd name="connsiteY6" fmla="*/ 251095 h 431391"/>
                    <a:gd name="connsiteX7" fmla="*/ 1795073 w 2623280"/>
                    <a:gd name="connsiteY7" fmla="*/ 430977 h 431391"/>
                    <a:gd name="connsiteX8" fmla="*/ 2012430 w 2623280"/>
                    <a:gd name="connsiteY8" fmla="*/ 198629 h 431391"/>
                    <a:gd name="connsiteX9" fmla="*/ 2211050 w 2623280"/>
                    <a:gd name="connsiteY9" fmla="*/ 9 h 431391"/>
                    <a:gd name="connsiteX10" fmla="*/ 2405922 w 2623280"/>
                    <a:gd name="connsiteY10" fmla="*/ 206124 h 431391"/>
                    <a:gd name="connsiteX11" fmla="*/ 2623280 w 2623280"/>
                    <a:gd name="connsiteY11" fmla="*/ 232357 h 431391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79507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94112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4007 h 431768"/>
                    <a:gd name="connsiteX1" fmla="*/ 269824 w 2623280"/>
                    <a:gd name="connsiteY1" fmla="*/ 94438 h 431768"/>
                    <a:gd name="connsiteX2" fmla="*/ 550890 w 2623280"/>
                    <a:gd name="connsiteY2" fmla="*/ 270000 h 431768"/>
                    <a:gd name="connsiteX3" fmla="*/ 831955 w 2623280"/>
                    <a:gd name="connsiteY3" fmla="*/ 431768 h 431768"/>
                    <a:gd name="connsiteX4" fmla="*/ 1107556 w 2623280"/>
                    <a:gd name="connsiteY4" fmla="*/ 270573 h 431768"/>
                    <a:gd name="connsiteX5" fmla="*/ 1379096 w 2623280"/>
                    <a:gd name="connsiteY5" fmla="*/ 90691 h 431768"/>
                    <a:gd name="connsiteX6" fmla="*/ 1670676 w 2623280"/>
                    <a:gd name="connsiteY6" fmla="*/ 276923 h 431768"/>
                    <a:gd name="connsiteX7" fmla="*/ 1941123 w 2623280"/>
                    <a:gd name="connsiteY7" fmla="*/ 431405 h 431768"/>
                    <a:gd name="connsiteX8" fmla="*/ 2209280 w 2623280"/>
                    <a:gd name="connsiteY8" fmla="*/ 268907 h 431768"/>
                    <a:gd name="connsiteX9" fmla="*/ 2211050 w 2623280"/>
                    <a:gd name="connsiteY9" fmla="*/ 437 h 431768"/>
                    <a:gd name="connsiteX10" fmla="*/ 2405922 w 2623280"/>
                    <a:gd name="connsiteY10" fmla="*/ 206552 h 431768"/>
                    <a:gd name="connsiteX11" fmla="*/ 2623280 w 2623280"/>
                    <a:gd name="connsiteY11" fmla="*/ 232785 h 431768"/>
                    <a:gd name="connsiteX0" fmla="*/ 0 w 2623280"/>
                    <a:gd name="connsiteY0" fmla="*/ 273710 h 431471"/>
                    <a:gd name="connsiteX1" fmla="*/ 269824 w 2623280"/>
                    <a:gd name="connsiteY1" fmla="*/ 94141 h 431471"/>
                    <a:gd name="connsiteX2" fmla="*/ 550890 w 2623280"/>
                    <a:gd name="connsiteY2" fmla="*/ 269703 h 431471"/>
                    <a:gd name="connsiteX3" fmla="*/ 831955 w 2623280"/>
                    <a:gd name="connsiteY3" fmla="*/ 431471 h 431471"/>
                    <a:gd name="connsiteX4" fmla="*/ 1107556 w 2623280"/>
                    <a:gd name="connsiteY4" fmla="*/ 270276 h 431471"/>
                    <a:gd name="connsiteX5" fmla="*/ 1379096 w 2623280"/>
                    <a:gd name="connsiteY5" fmla="*/ 90394 h 431471"/>
                    <a:gd name="connsiteX6" fmla="*/ 1670676 w 2623280"/>
                    <a:gd name="connsiteY6" fmla="*/ 276626 h 431471"/>
                    <a:gd name="connsiteX7" fmla="*/ 1941123 w 2623280"/>
                    <a:gd name="connsiteY7" fmla="*/ 431108 h 431471"/>
                    <a:gd name="connsiteX8" fmla="*/ 2209280 w 2623280"/>
                    <a:gd name="connsiteY8" fmla="*/ 268610 h 431471"/>
                    <a:gd name="connsiteX9" fmla="*/ 2211050 w 2623280"/>
                    <a:gd name="connsiteY9" fmla="*/ 140 h 431471"/>
                    <a:gd name="connsiteX10" fmla="*/ 2623280 w 2623280"/>
                    <a:gd name="connsiteY10" fmla="*/ 232488 h 431471"/>
                    <a:gd name="connsiteX0" fmla="*/ 0 w 2220269"/>
                    <a:gd name="connsiteY0" fmla="*/ 273570 h 431331"/>
                    <a:gd name="connsiteX1" fmla="*/ 269824 w 2220269"/>
                    <a:gd name="connsiteY1" fmla="*/ 94001 h 431331"/>
                    <a:gd name="connsiteX2" fmla="*/ 550890 w 2220269"/>
                    <a:gd name="connsiteY2" fmla="*/ 269563 h 431331"/>
                    <a:gd name="connsiteX3" fmla="*/ 831955 w 2220269"/>
                    <a:gd name="connsiteY3" fmla="*/ 431331 h 431331"/>
                    <a:gd name="connsiteX4" fmla="*/ 1107556 w 2220269"/>
                    <a:gd name="connsiteY4" fmla="*/ 270136 h 431331"/>
                    <a:gd name="connsiteX5" fmla="*/ 1379096 w 2220269"/>
                    <a:gd name="connsiteY5" fmla="*/ 90254 h 431331"/>
                    <a:gd name="connsiteX6" fmla="*/ 1670676 w 2220269"/>
                    <a:gd name="connsiteY6" fmla="*/ 276486 h 431331"/>
                    <a:gd name="connsiteX7" fmla="*/ 1941123 w 2220269"/>
                    <a:gd name="connsiteY7" fmla="*/ 430968 h 431331"/>
                    <a:gd name="connsiteX8" fmla="*/ 2209280 w 2220269"/>
                    <a:gd name="connsiteY8" fmla="*/ 268470 h 431331"/>
                    <a:gd name="connsiteX9" fmla="*/ 2211050 w 2220269"/>
                    <a:gd name="connsiteY9" fmla="*/ 0 h 431331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209973 h 341084"/>
                    <a:gd name="connsiteX9" fmla="*/ 2509500 w 2509500"/>
                    <a:gd name="connsiteY9" fmla="*/ 176453 h 341084"/>
                    <a:gd name="connsiteX0" fmla="*/ 0 w 2392025"/>
                    <a:gd name="connsiteY0" fmla="*/ 183323 h 341084"/>
                    <a:gd name="connsiteX1" fmla="*/ 269824 w 2392025"/>
                    <a:gd name="connsiteY1" fmla="*/ 3754 h 341084"/>
                    <a:gd name="connsiteX2" fmla="*/ 550890 w 2392025"/>
                    <a:gd name="connsiteY2" fmla="*/ 179316 h 341084"/>
                    <a:gd name="connsiteX3" fmla="*/ 831955 w 2392025"/>
                    <a:gd name="connsiteY3" fmla="*/ 341084 h 341084"/>
                    <a:gd name="connsiteX4" fmla="*/ 1107556 w 2392025"/>
                    <a:gd name="connsiteY4" fmla="*/ 179889 h 341084"/>
                    <a:gd name="connsiteX5" fmla="*/ 1379096 w 2392025"/>
                    <a:gd name="connsiteY5" fmla="*/ 7 h 341084"/>
                    <a:gd name="connsiteX6" fmla="*/ 1670676 w 2392025"/>
                    <a:gd name="connsiteY6" fmla="*/ 186239 h 341084"/>
                    <a:gd name="connsiteX7" fmla="*/ 1941123 w 2392025"/>
                    <a:gd name="connsiteY7" fmla="*/ 340721 h 341084"/>
                    <a:gd name="connsiteX8" fmla="*/ 2209280 w 2392025"/>
                    <a:gd name="connsiteY8" fmla="*/ 209973 h 341084"/>
                    <a:gd name="connsiteX9" fmla="*/ 2392025 w 2392025"/>
                    <a:gd name="connsiteY9" fmla="*/ 17962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63450" h="341084">
                      <a:moveTo>
                        <a:pt x="0" y="183323"/>
                      </a:moveTo>
                      <a:cubicBezTo>
                        <a:pt x="101496" y="100877"/>
                        <a:pt x="178009" y="4422"/>
                        <a:pt x="269824" y="3754"/>
                      </a:cubicBezTo>
                      <a:cubicBezTo>
                        <a:pt x="361639" y="3086"/>
                        <a:pt x="457202" y="123094"/>
                        <a:pt x="550890" y="179316"/>
                      </a:cubicBezTo>
                      <a:cubicBezTo>
                        <a:pt x="644578" y="235538"/>
                        <a:pt x="739177" y="340989"/>
                        <a:pt x="831955" y="341084"/>
                      </a:cubicBezTo>
                      <a:cubicBezTo>
                        <a:pt x="924733" y="341180"/>
                        <a:pt x="1044941" y="230385"/>
                        <a:pt x="1107556" y="179889"/>
                      </a:cubicBezTo>
                      <a:cubicBezTo>
                        <a:pt x="1170171" y="129393"/>
                        <a:pt x="1285243" y="-1051"/>
                        <a:pt x="1379096" y="7"/>
                      </a:cubicBezTo>
                      <a:cubicBezTo>
                        <a:pt x="1472949" y="1065"/>
                        <a:pt x="1573830" y="116753"/>
                        <a:pt x="1670676" y="186239"/>
                      </a:cubicBezTo>
                      <a:cubicBezTo>
                        <a:pt x="1767522" y="255725"/>
                        <a:pt x="1851356" y="336765"/>
                        <a:pt x="1941123" y="340721"/>
                      </a:cubicBezTo>
                      <a:cubicBezTo>
                        <a:pt x="2030890" y="344677"/>
                        <a:pt x="2126192" y="223063"/>
                        <a:pt x="2209280" y="209973"/>
                      </a:cubicBezTo>
                      <a:cubicBezTo>
                        <a:pt x="2292368" y="196883"/>
                        <a:pt x="2326200" y="185648"/>
                        <a:pt x="2363450" y="185978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7E7F9F44-71EF-1648-AB05-C963CD4C66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0004" y="5115781"/>
                  <a:ext cx="0" cy="698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55D09273-6717-B044-BCF9-F51104E41935}"/>
                  </a:ext>
                </a:extLst>
              </p:cNvPr>
              <p:cNvGrpSpPr/>
              <p:nvPr/>
            </p:nvGrpSpPr>
            <p:grpSpPr>
              <a:xfrm>
                <a:off x="3483300" y="2290076"/>
                <a:ext cx="152975" cy="473929"/>
                <a:chOff x="3494829" y="4713591"/>
                <a:chExt cx="152975" cy="473929"/>
              </a:xfrm>
            </p:grpSpPr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D67B4EAD-514F-F84B-8D2E-A0CA62A5FA65}"/>
                    </a:ext>
                  </a:extLst>
                </p:cNvPr>
                <p:cNvSpPr/>
                <p:nvPr/>
              </p:nvSpPr>
              <p:spPr>
                <a:xfrm rot="5400000">
                  <a:off x="3362684" y="4845736"/>
                  <a:ext cx="417266" cy="152975"/>
                </a:xfrm>
                <a:custGeom>
                  <a:avLst/>
                  <a:gdLst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27027"/>
                    <a:gd name="connsiteY0" fmla="*/ 277327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08289"/>
                    <a:gd name="connsiteY0" fmla="*/ 269832 h 431401"/>
                    <a:gd name="connsiteX1" fmla="*/ 254833 w 2608289"/>
                    <a:gd name="connsiteY1" fmla="*/ 74960 h 431401"/>
                    <a:gd name="connsiteX2" fmla="*/ 535899 w 2608289"/>
                    <a:gd name="connsiteY2" fmla="*/ 247347 h 431401"/>
                    <a:gd name="connsiteX3" fmla="*/ 816964 w 2608289"/>
                    <a:gd name="connsiteY3" fmla="*/ 371015 h 431401"/>
                    <a:gd name="connsiteX4" fmla="*/ 1083040 w 2608289"/>
                    <a:gd name="connsiteY4" fmla="*/ 251095 h 431401"/>
                    <a:gd name="connsiteX5" fmla="*/ 1364105 w 2608289"/>
                    <a:gd name="connsiteY5" fmla="*/ 71213 h 431401"/>
                    <a:gd name="connsiteX6" fmla="*/ 1547735 w 2608289"/>
                    <a:gd name="connsiteY6" fmla="*/ 251095 h 431401"/>
                    <a:gd name="connsiteX7" fmla="*/ 1780082 w 2608289"/>
                    <a:gd name="connsiteY7" fmla="*/ 430977 h 431401"/>
                    <a:gd name="connsiteX8" fmla="*/ 1997439 w 2608289"/>
                    <a:gd name="connsiteY8" fmla="*/ 198629 h 431401"/>
                    <a:gd name="connsiteX9" fmla="*/ 2196059 w 2608289"/>
                    <a:gd name="connsiteY9" fmla="*/ 9 h 431401"/>
                    <a:gd name="connsiteX10" fmla="*/ 2390931 w 2608289"/>
                    <a:gd name="connsiteY10" fmla="*/ 206124 h 431401"/>
                    <a:gd name="connsiteX11" fmla="*/ 2608289 w 2608289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7496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4"/>
                    <a:gd name="connsiteX1" fmla="*/ 269824 w 2623280"/>
                    <a:gd name="connsiteY1" fmla="*/ 94010 h 431404"/>
                    <a:gd name="connsiteX2" fmla="*/ 550890 w 2623280"/>
                    <a:gd name="connsiteY2" fmla="*/ 269572 h 431404"/>
                    <a:gd name="connsiteX3" fmla="*/ 831955 w 2623280"/>
                    <a:gd name="connsiteY3" fmla="*/ 431340 h 431404"/>
                    <a:gd name="connsiteX4" fmla="*/ 1098031 w 2623280"/>
                    <a:gd name="connsiteY4" fmla="*/ 251095 h 431404"/>
                    <a:gd name="connsiteX5" fmla="*/ 1379096 w 2623280"/>
                    <a:gd name="connsiteY5" fmla="*/ 71213 h 431404"/>
                    <a:gd name="connsiteX6" fmla="*/ 1562726 w 2623280"/>
                    <a:gd name="connsiteY6" fmla="*/ 251095 h 431404"/>
                    <a:gd name="connsiteX7" fmla="*/ 1795073 w 2623280"/>
                    <a:gd name="connsiteY7" fmla="*/ 430977 h 431404"/>
                    <a:gd name="connsiteX8" fmla="*/ 2012430 w 2623280"/>
                    <a:gd name="connsiteY8" fmla="*/ 198629 h 431404"/>
                    <a:gd name="connsiteX9" fmla="*/ 2211050 w 2623280"/>
                    <a:gd name="connsiteY9" fmla="*/ 9 h 431404"/>
                    <a:gd name="connsiteX10" fmla="*/ 2405922 w 2623280"/>
                    <a:gd name="connsiteY10" fmla="*/ 206124 h 431404"/>
                    <a:gd name="connsiteX11" fmla="*/ 2623280 w 2623280"/>
                    <a:gd name="connsiteY11" fmla="*/ 232357 h 431404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431340 h 431401"/>
                    <a:gd name="connsiteX4" fmla="*/ 1107556 w 2623280"/>
                    <a:gd name="connsiteY4" fmla="*/ 27014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391"/>
                    <a:gd name="connsiteX1" fmla="*/ 269824 w 2623280"/>
                    <a:gd name="connsiteY1" fmla="*/ 94010 h 431391"/>
                    <a:gd name="connsiteX2" fmla="*/ 550890 w 2623280"/>
                    <a:gd name="connsiteY2" fmla="*/ 269572 h 431391"/>
                    <a:gd name="connsiteX3" fmla="*/ 831955 w 2623280"/>
                    <a:gd name="connsiteY3" fmla="*/ 431340 h 431391"/>
                    <a:gd name="connsiteX4" fmla="*/ 1107556 w 2623280"/>
                    <a:gd name="connsiteY4" fmla="*/ 270145 h 431391"/>
                    <a:gd name="connsiteX5" fmla="*/ 1379096 w 2623280"/>
                    <a:gd name="connsiteY5" fmla="*/ 90263 h 431391"/>
                    <a:gd name="connsiteX6" fmla="*/ 1562726 w 2623280"/>
                    <a:gd name="connsiteY6" fmla="*/ 251095 h 431391"/>
                    <a:gd name="connsiteX7" fmla="*/ 1795073 w 2623280"/>
                    <a:gd name="connsiteY7" fmla="*/ 430977 h 431391"/>
                    <a:gd name="connsiteX8" fmla="*/ 2012430 w 2623280"/>
                    <a:gd name="connsiteY8" fmla="*/ 198629 h 431391"/>
                    <a:gd name="connsiteX9" fmla="*/ 2211050 w 2623280"/>
                    <a:gd name="connsiteY9" fmla="*/ 9 h 431391"/>
                    <a:gd name="connsiteX10" fmla="*/ 2405922 w 2623280"/>
                    <a:gd name="connsiteY10" fmla="*/ 206124 h 431391"/>
                    <a:gd name="connsiteX11" fmla="*/ 2623280 w 2623280"/>
                    <a:gd name="connsiteY11" fmla="*/ 232357 h 431391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79507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94112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4007 h 431768"/>
                    <a:gd name="connsiteX1" fmla="*/ 269824 w 2623280"/>
                    <a:gd name="connsiteY1" fmla="*/ 94438 h 431768"/>
                    <a:gd name="connsiteX2" fmla="*/ 550890 w 2623280"/>
                    <a:gd name="connsiteY2" fmla="*/ 270000 h 431768"/>
                    <a:gd name="connsiteX3" fmla="*/ 831955 w 2623280"/>
                    <a:gd name="connsiteY3" fmla="*/ 431768 h 431768"/>
                    <a:gd name="connsiteX4" fmla="*/ 1107556 w 2623280"/>
                    <a:gd name="connsiteY4" fmla="*/ 270573 h 431768"/>
                    <a:gd name="connsiteX5" fmla="*/ 1379096 w 2623280"/>
                    <a:gd name="connsiteY5" fmla="*/ 90691 h 431768"/>
                    <a:gd name="connsiteX6" fmla="*/ 1670676 w 2623280"/>
                    <a:gd name="connsiteY6" fmla="*/ 276923 h 431768"/>
                    <a:gd name="connsiteX7" fmla="*/ 1941123 w 2623280"/>
                    <a:gd name="connsiteY7" fmla="*/ 431405 h 431768"/>
                    <a:gd name="connsiteX8" fmla="*/ 2209280 w 2623280"/>
                    <a:gd name="connsiteY8" fmla="*/ 268907 h 431768"/>
                    <a:gd name="connsiteX9" fmla="*/ 2211050 w 2623280"/>
                    <a:gd name="connsiteY9" fmla="*/ 437 h 431768"/>
                    <a:gd name="connsiteX10" fmla="*/ 2405922 w 2623280"/>
                    <a:gd name="connsiteY10" fmla="*/ 206552 h 431768"/>
                    <a:gd name="connsiteX11" fmla="*/ 2623280 w 2623280"/>
                    <a:gd name="connsiteY11" fmla="*/ 232785 h 431768"/>
                    <a:gd name="connsiteX0" fmla="*/ 0 w 2623280"/>
                    <a:gd name="connsiteY0" fmla="*/ 273710 h 431471"/>
                    <a:gd name="connsiteX1" fmla="*/ 269824 w 2623280"/>
                    <a:gd name="connsiteY1" fmla="*/ 94141 h 431471"/>
                    <a:gd name="connsiteX2" fmla="*/ 550890 w 2623280"/>
                    <a:gd name="connsiteY2" fmla="*/ 269703 h 431471"/>
                    <a:gd name="connsiteX3" fmla="*/ 831955 w 2623280"/>
                    <a:gd name="connsiteY3" fmla="*/ 431471 h 431471"/>
                    <a:gd name="connsiteX4" fmla="*/ 1107556 w 2623280"/>
                    <a:gd name="connsiteY4" fmla="*/ 270276 h 431471"/>
                    <a:gd name="connsiteX5" fmla="*/ 1379096 w 2623280"/>
                    <a:gd name="connsiteY5" fmla="*/ 90394 h 431471"/>
                    <a:gd name="connsiteX6" fmla="*/ 1670676 w 2623280"/>
                    <a:gd name="connsiteY6" fmla="*/ 276626 h 431471"/>
                    <a:gd name="connsiteX7" fmla="*/ 1941123 w 2623280"/>
                    <a:gd name="connsiteY7" fmla="*/ 431108 h 431471"/>
                    <a:gd name="connsiteX8" fmla="*/ 2209280 w 2623280"/>
                    <a:gd name="connsiteY8" fmla="*/ 268610 h 431471"/>
                    <a:gd name="connsiteX9" fmla="*/ 2211050 w 2623280"/>
                    <a:gd name="connsiteY9" fmla="*/ 140 h 431471"/>
                    <a:gd name="connsiteX10" fmla="*/ 2623280 w 2623280"/>
                    <a:gd name="connsiteY10" fmla="*/ 232488 h 431471"/>
                    <a:gd name="connsiteX0" fmla="*/ 0 w 2220269"/>
                    <a:gd name="connsiteY0" fmla="*/ 273570 h 431331"/>
                    <a:gd name="connsiteX1" fmla="*/ 269824 w 2220269"/>
                    <a:gd name="connsiteY1" fmla="*/ 94001 h 431331"/>
                    <a:gd name="connsiteX2" fmla="*/ 550890 w 2220269"/>
                    <a:gd name="connsiteY2" fmla="*/ 269563 h 431331"/>
                    <a:gd name="connsiteX3" fmla="*/ 831955 w 2220269"/>
                    <a:gd name="connsiteY3" fmla="*/ 431331 h 431331"/>
                    <a:gd name="connsiteX4" fmla="*/ 1107556 w 2220269"/>
                    <a:gd name="connsiteY4" fmla="*/ 270136 h 431331"/>
                    <a:gd name="connsiteX5" fmla="*/ 1379096 w 2220269"/>
                    <a:gd name="connsiteY5" fmla="*/ 90254 h 431331"/>
                    <a:gd name="connsiteX6" fmla="*/ 1670676 w 2220269"/>
                    <a:gd name="connsiteY6" fmla="*/ 276486 h 431331"/>
                    <a:gd name="connsiteX7" fmla="*/ 1941123 w 2220269"/>
                    <a:gd name="connsiteY7" fmla="*/ 430968 h 431331"/>
                    <a:gd name="connsiteX8" fmla="*/ 2209280 w 2220269"/>
                    <a:gd name="connsiteY8" fmla="*/ 268470 h 431331"/>
                    <a:gd name="connsiteX9" fmla="*/ 2211050 w 2220269"/>
                    <a:gd name="connsiteY9" fmla="*/ 0 h 431331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209973 h 341084"/>
                    <a:gd name="connsiteX9" fmla="*/ 2509500 w 2509500"/>
                    <a:gd name="connsiteY9" fmla="*/ 176453 h 341084"/>
                    <a:gd name="connsiteX0" fmla="*/ 0 w 2392025"/>
                    <a:gd name="connsiteY0" fmla="*/ 183323 h 341084"/>
                    <a:gd name="connsiteX1" fmla="*/ 269824 w 2392025"/>
                    <a:gd name="connsiteY1" fmla="*/ 3754 h 341084"/>
                    <a:gd name="connsiteX2" fmla="*/ 550890 w 2392025"/>
                    <a:gd name="connsiteY2" fmla="*/ 179316 h 341084"/>
                    <a:gd name="connsiteX3" fmla="*/ 831955 w 2392025"/>
                    <a:gd name="connsiteY3" fmla="*/ 341084 h 341084"/>
                    <a:gd name="connsiteX4" fmla="*/ 1107556 w 2392025"/>
                    <a:gd name="connsiteY4" fmla="*/ 179889 h 341084"/>
                    <a:gd name="connsiteX5" fmla="*/ 1379096 w 2392025"/>
                    <a:gd name="connsiteY5" fmla="*/ 7 h 341084"/>
                    <a:gd name="connsiteX6" fmla="*/ 1670676 w 2392025"/>
                    <a:gd name="connsiteY6" fmla="*/ 186239 h 341084"/>
                    <a:gd name="connsiteX7" fmla="*/ 1941123 w 2392025"/>
                    <a:gd name="connsiteY7" fmla="*/ 340721 h 341084"/>
                    <a:gd name="connsiteX8" fmla="*/ 2209280 w 2392025"/>
                    <a:gd name="connsiteY8" fmla="*/ 209973 h 341084"/>
                    <a:gd name="connsiteX9" fmla="*/ 2392025 w 2392025"/>
                    <a:gd name="connsiteY9" fmla="*/ 17962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63450" h="341084">
                      <a:moveTo>
                        <a:pt x="0" y="183323"/>
                      </a:moveTo>
                      <a:cubicBezTo>
                        <a:pt x="101496" y="100877"/>
                        <a:pt x="178009" y="4422"/>
                        <a:pt x="269824" y="3754"/>
                      </a:cubicBezTo>
                      <a:cubicBezTo>
                        <a:pt x="361639" y="3086"/>
                        <a:pt x="457202" y="123094"/>
                        <a:pt x="550890" y="179316"/>
                      </a:cubicBezTo>
                      <a:cubicBezTo>
                        <a:pt x="644578" y="235538"/>
                        <a:pt x="739177" y="340989"/>
                        <a:pt x="831955" y="341084"/>
                      </a:cubicBezTo>
                      <a:cubicBezTo>
                        <a:pt x="924733" y="341180"/>
                        <a:pt x="1044941" y="230385"/>
                        <a:pt x="1107556" y="179889"/>
                      </a:cubicBezTo>
                      <a:cubicBezTo>
                        <a:pt x="1170171" y="129393"/>
                        <a:pt x="1285243" y="-1051"/>
                        <a:pt x="1379096" y="7"/>
                      </a:cubicBezTo>
                      <a:cubicBezTo>
                        <a:pt x="1472949" y="1065"/>
                        <a:pt x="1573830" y="116753"/>
                        <a:pt x="1670676" y="186239"/>
                      </a:cubicBezTo>
                      <a:cubicBezTo>
                        <a:pt x="1767522" y="255725"/>
                        <a:pt x="1851356" y="336765"/>
                        <a:pt x="1941123" y="340721"/>
                      </a:cubicBezTo>
                      <a:cubicBezTo>
                        <a:pt x="2030890" y="344677"/>
                        <a:pt x="2126192" y="223063"/>
                        <a:pt x="2209280" y="209973"/>
                      </a:cubicBezTo>
                      <a:cubicBezTo>
                        <a:pt x="2292368" y="196883"/>
                        <a:pt x="2326200" y="185648"/>
                        <a:pt x="2363450" y="185978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FB4F96E1-EAEB-0B42-BC26-633634775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0004" y="5117671"/>
                  <a:ext cx="0" cy="698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957083DF-5CBF-2949-B053-D21A81A23A9B}"/>
                  </a:ext>
                </a:extLst>
              </p:cNvPr>
              <p:cNvGrpSpPr/>
              <p:nvPr/>
            </p:nvGrpSpPr>
            <p:grpSpPr>
              <a:xfrm>
                <a:off x="3669569" y="2290076"/>
                <a:ext cx="152975" cy="473929"/>
                <a:chOff x="3494829" y="4699919"/>
                <a:chExt cx="152975" cy="473929"/>
              </a:xfrm>
            </p:grpSpPr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EBAEDBD4-A1C8-7F46-9F72-6F6E6B4207F4}"/>
                    </a:ext>
                  </a:extLst>
                </p:cNvPr>
                <p:cNvSpPr/>
                <p:nvPr/>
              </p:nvSpPr>
              <p:spPr>
                <a:xfrm rot="5400000">
                  <a:off x="3362684" y="4832064"/>
                  <a:ext cx="417266" cy="152975"/>
                </a:xfrm>
                <a:custGeom>
                  <a:avLst/>
                  <a:gdLst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27027"/>
                    <a:gd name="connsiteY0" fmla="*/ 277327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08289"/>
                    <a:gd name="connsiteY0" fmla="*/ 269832 h 431401"/>
                    <a:gd name="connsiteX1" fmla="*/ 254833 w 2608289"/>
                    <a:gd name="connsiteY1" fmla="*/ 74960 h 431401"/>
                    <a:gd name="connsiteX2" fmla="*/ 535899 w 2608289"/>
                    <a:gd name="connsiteY2" fmla="*/ 247347 h 431401"/>
                    <a:gd name="connsiteX3" fmla="*/ 816964 w 2608289"/>
                    <a:gd name="connsiteY3" fmla="*/ 371015 h 431401"/>
                    <a:gd name="connsiteX4" fmla="*/ 1083040 w 2608289"/>
                    <a:gd name="connsiteY4" fmla="*/ 251095 h 431401"/>
                    <a:gd name="connsiteX5" fmla="*/ 1364105 w 2608289"/>
                    <a:gd name="connsiteY5" fmla="*/ 71213 h 431401"/>
                    <a:gd name="connsiteX6" fmla="*/ 1547735 w 2608289"/>
                    <a:gd name="connsiteY6" fmla="*/ 251095 h 431401"/>
                    <a:gd name="connsiteX7" fmla="*/ 1780082 w 2608289"/>
                    <a:gd name="connsiteY7" fmla="*/ 430977 h 431401"/>
                    <a:gd name="connsiteX8" fmla="*/ 1997439 w 2608289"/>
                    <a:gd name="connsiteY8" fmla="*/ 198629 h 431401"/>
                    <a:gd name="connsiteX9" fmla="*/ 2196059 w 2608289"/>
                    <a:gd name="connsiteY9" fmla="*/ 9 h 431401"/>
                    <a:gd name="connsiteX10" fmla="*/ 2390931 w 2608289"/>
                    <a:gd name="connsiteY10" fmla="*/ 206124 h 431401"/>
                    <a:gd name="connsiteX11" fmla="*/ 2608289 w 2608289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7496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4"/>
                    <a:gd name="connsiteX1" fmla="*/ 269824 w 2623280"/>
                    <a:gd name="connsiteY1" fmla="*/ 94010 h 431404"/>
                    <a:gd name="connsiteX2" fmla="*/ 550890 w 2623280"/>
                    <a:gd name="connsiteY2" fmla="*/ 269572 h 431404"/>
                    <a:gd name="connsiteX3" fmla="*/ 831955 w 2623280"/>
                    <a:gd name="connsiteY3" fmla="*/ 431340 h 431404"/>
                    <a:gd name="connsiteX4" fmla="*/ 1098031 w 2623280"/>
                    <a:gd name="connsiteY4" fmla="*/ 251095 h 431404"/>
                    <a:gd name="connsiteX5" fmla="*/ 1379096 w 2623280"/>
                    <a:gd name="connsiteY5" fmla="*/ 71213 h 431404"/>
                    <a:gd name="connsiteX6" fmla="*/ 1562726 w 2623280"/>
                    <a:gd name="connsiteY6" fmla="*/ 251095 h 431404"/>
                    <a:gd name="connsiteX7" fmla="*/ 1795073 w 2623280"/>
                    <a:gd name="connsiteY7" fmla="*/ 430977 h 431404"/>
                    <a:gd name="connsiteX8" fmla="*/ 2012430 w 2623280"/>
                    <a:gd name="connsiteY8" fmla="*/ 198629 h 431404"/>
                    <a:gd name="connsiteX9" fmla="*/ 2211050 w 2623280"/>
                    <a:gd name="connsiteY9" fmla="*/ 9 h 431404"/>
                    <a:gd name="connsiteX10" fmla="*/ 2405922 w 2623280"/>
                    <a:gd name="connsiteY10" fmla="*/ 206124 h 431404"/>
                    <a:gd name="connsiteX11" fmla="*/ 2623280 w 2623280"/>
                    <a:gd name="connsiteY11" fmla="*/ 232357 h 431404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431340 h 431401"/>
                    <a:gd name="connsiteX4" fmla="*/ 1107556 w 2623280"/>
                    <a:gd name="connsiteY4" fmla="*/ 27014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391"/>
                    <a:gd name="connsiteX1" fmla="*/ 269824 w 2623280"/>
                    <a:gd name="connsiteY1" fmla="*/ 94010 h 431391"/>
                    <a:gd name="connsiteX2" fmla="*/ 550890 w 2623280"/>
                    <a:gd name="connsiteY2" fmla="*/ 269572 h 431391"/>
                    <a:gd name="connsiteX3" fmla="*/ 831955 w 2623280"/>
                    <a:gd name="connsiteY3" fmla="*/ 431340 h 431391"/>
                    <a:gd name="connsiteX4" fmla="*/ 1107556 w 2623280"/>
                    <a:gd name="connsiteY4" fmla="*/ 270145 h 431391"/>
                    <a:gd name="connsiteX5" fmla="*/ 1379096 w 2623280"/>
                    <a:gd name="connsiteY5" fmla="*/ 90263 h 431391"/>
                    <a:gd name="connsiteX6" fmla="*/ 1562726 w 2623280"/>
                    <a:gd name="connsiteY6" fmla="*/ 251095 h 431391"/>
                    <a:gd name="connsiteX7" fmla="*/ 1795073 w 2623280"/>
                    <a:gd name="connsiteY7" fmla="*/ 430977 h 431391"/>
                    <a:gd name="connsiteX8" fmla="*/ 2012430 w 2623280"/>
                    <a:gd name="connsiteY8" fmla="*/ 198629 h 431391"/>
                    <a:gd name="connsiteX9" fmla="*/ 2211050 w 2623280"/>
                    <a:gd name="connsiteY9" fmla="*/ 9 h 431391"/>
                    <a:gd name="connsiteX10" fmla="*/ 2405922 w 2623280"/>
                    <a:gd name="connsiteY10" fmla="*/ 206124 h 431391"/>
                    <a:gd name="connsiteX11" fmla="*/ 2623280 w 2623280"/>
                    <a:gd name="connsiteY11" fmla="*/ 232357 h 431391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79507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94112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4007 h 431768"/>
                    <a:gd name="connsiteX1" fmla="*/ 269824 w 2623280"/>
                    <a:gd name="connsiteY1" fmla="*/ 94438 h 431768"/>
                    <a:gd name="connsiteX2" fmla="*/ 550890 w 2623280"/>
                    <a:gd name="connsiteY2" fmla="*/ 270000 h 431768"/>
                    <a:gd name="connsiteX3" fmla="*/ 831955 w 2623280"/>
                    <a:gd name="connsiteY3" fmla="*/ 431768 h 431768"/>
                    <a:gd name="connsiteX4" fmla="*/ 1107556 w 2623280"/>
                    <a:gd name="connsiteY4" fmla="*/ 270573 h 431768"/>
                    <a:gd name="connsiteX5" fmla="*/ 1379096 w 2623280"/>
                    <a:gd name="connsiteY5" fmla="*/ 90691 h 431768"/>
                    <a:gd name="connsiteX6" fmla="*/ 1670676 w 2623280"/>
                    <a:gd name="connsiteY6" fmla="*/ 276923 h 431768"/>
                    <a:gd name="connsiteX7" fmla="*/ 1941123 w 2623280"/>
                    <a:gd name="connsiteY7" fmla="*/ 431405 h 431768"/>
                    <a:gd name="connsiteX8" fmla="*/ 2209280 w 2623280"/>
                    <a:gd name="connsiteY8" fmla="*/ 268907 h 431768"/>
                    <a:gd name="connsiteX9" fmla="*/ 2211050 w 2623280"/>
                    <a:gd name="connsiteY9" fmla="*/ 437 h 431768"/>
                    <a:gd name="connsiteX10" fmla="*/ 2405922 w 2623280"/>
                    <a:gd name="connsiteY10" fmla="*/ 206552 h 431768"/>
                    <a:gd name="connsiteX11" fmla="*/ 2623280 w 2623280"/>
                    <a:gd name="connsiteY11" fmla="*/ 232785 h 431768"/>
                    <a:gd name="connsiteX0" fmla="*/ 0 w 2623280"/>
                    <a:gd name="connsiteY0" fmla="*/ 273710 h 431471"/>
                    <a:gd name="connsiteX1" fmla="*/ 269824 w 2623280"/>
                    <a:gd name="connsiteY1" fmla="*/ 94141 h 431471"/>
                    <a:gd name="connsiteX2" fmla="*/ 550890 w 2623280"/>
                    <a:gd name="connsiteY2" fmla="*/ 269703 h 431471"/>
                    <a:gd name="connsiteX3" fmla="*/ 831955 w 2623280"/>
                    <a:gd name="connsiteY3" fmla="*/ 431471 h 431471"/>
                    <a:gd name="connsiteX4" fmla="*/ 1107556 w 2623280"/>
                    <a:gd name="connsiteY4" fmla="*/ 270276 h 431471"/>
                    <a:gd name="connsiteX5" fmla="*/ 1379096 w 2623280"/>
                    <a:gd name="connsiteY5" fmla="*/ 90394 h 431471"/>
                    <a:gd name="connsiteX6" fmla="*/ 1670676 w 2623280"/>
                    <a:gd name="connsiteY6" fmla="*/ 276626 h 431471"/>
                    <a:gd name="connsiteX7" fmla="*/ 1941123 w 2623280"/>
                    <a:gd name="connsiteY7" fmla="*/ 431108 h 431471"/>
                    <a:gd name="connsiteX8" fmla="*/ 2209280 w 2623280"/>
                    <a:gd name="connsiteY8" fmla="*/ 268610 h 431471"/>
                    <a:gd name="connsiteX9" fmla="*/ 2211050 w 2623280"/>
                    <a:gd name="connsiteY9" fmla="*/ 140 h 431471"/>
                    <a:gd name="connsiteX10" fmla="*/ 2623280 w 2623280"/>
                    <a:gd name="connsiteY10" fmla="*/ 232488 h 431471"/>
                    <a:gd name="connsiteX0" fmla="*/ 0 w 2220269"/>
                    <a:gd name="connsiteY0" fmla="*/ 273570 h 431331"/>
                    <a:gd name="connsiteX1" fmla="*/ 269824 w 2220269"/>
                    <a:gd name="connsiteY1" fmla="*/ 94001 h 431331"/>
                    <a:gd name="connsiteX2" fmla="*/ 550890 w 2220269"/>
                    <a:gd name="connsiteY2" fmla="*/ 269563 h 431331"/>
                    <a:gd name="connsiteX3" fmla="*/ 831955 w 2220269"/>
                    <a:gd name="connsiteY3" fmla="*/ 431331 h 431331"/>
                    <a:gd name="connsiteX4" fmla="*/ 1107556 w 2220269"/>
                    <a:gd name="connsiteY4" fmla="*/ 270136 h 431331"/>
                    <a:gd name="connsiteX5" fmla="*/ 1379096 w 2220269"/>
                    <a:gd name="connsiteY5" fmla="*/ 90254 h 431331"/>
                    <a:gd name="connsiteX6" fmla="*/ 1670676 w 2220269"/>
                    <a:gd name="connsiteY6" fmla="*/ 276486 h 431331"/>
                    <a:gd name="connsiteX7" fmla="*/ 1941123 w 2220269"/>
                    <a:gd name="connsiteY7" fmla="*/ 430968 h 431331"/>
                    <a:gd name="connsiteX8" fmla="*/ 2209280 w 2220269"/>
                    <a:gd name="connsiteY8" fmla="*/ 268470 h 431331"/>
                    <a:gd name="connsiteX9" fmla="*/ 2211050 w 2220269"/>
                    <a:gd name="connsiteY9" fmla="*/ 0 h 431331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209973 h 341084"/>
                    <a:gd name="connsiteX9" fmla="*/ 2509500 w 2509500"/>
                    <a:gd name="connsiteY9" fmla="*/ 176453 h 341084"/>
                    <a:gd name="connsiteX0" fmla="*/ 0 w 2392025"/>
                    <a:gd name="connsiteY0" fmla="*/ 183323 h 341084"/>
                    <a:gd name="connsiteX1" fmla="*/ 269824 w 2392025"/>
                    <a:gd name="connsiteY1" fmla="*/ 3754 h 341084"/>
                    <a:gd name="connsiteX2" fmla="*/ 550890 w 2392025"/>
                    <a:gd name="connsiteY2" fmla="*/ 179316 h 341084"/>
                    <a:gd name="connsiteX3" fmla="*/ 831955 w 2392025"/>
                    <a:gd name="connsiteY3" fmla="*/ 341084 h 341084"/>
                    <a:gd name="connsiteX4" fmla="*/ 1107556 w 2392025"/>
                    <a:gd name="connsiteY4" fmla="*/ 179889 h 341084"/>
                    <a:gd name="connsiteX5" fmla="*/ 1379096 w 2392025"/>
                    <a:gd name="connsiteY5" fmla="*/ 7 h 341084"/>
                    <a:gd name="connsiteX6" fmla="*/ 1670676 w 2392025"/>
                    <a:gd name="connsiteY6" fmla="*/ 186239 h 341084"/>
                    <a:gd name="connsiteX7" fmla="*/ 1941123 w 2392025"/>
                    <a:gd name="connsiteY7" fmla="*/ 340721 h 341084"/>
                    <a:gd name="connsiteX8" fmla="*/ 2209280 w 2392025"/>
                    <a:gd name="connsiteY8" fmla="*/ 209973 h 341084"/>
                    <a:gd name="connsiteX9" fmla="*/ 2392025 w 2392025"/>
                    <a:gd name="connsiteY9" fmla="*/ 17962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63450" h="341084">
                      <a:moveTo>
                        <a:pt x="0" y="183323"/>
                      </a:moveTo>
                      <a:cubicBezTo>
                        <a:pt x="101496" y="100877"/>
                        <a:pt x="178009" y="4422"/>
                        <a:pt x="269824" y="3754"/>
                      </a:cubicBezTo>
                      <a:cubicBezTo>
                        <a:pt x="361639" y="3086"/>
                        <a:pt x="457202" y="123094"/>
                        <a:pt x="550890" y="179316"/>
                      </a:cubicBezTo>
                      <a:cubicBezTo>
                        <a:pt x="644578" y="235538"/>
                        <a:pt x="739177" y="340989"/>
                        <a:pt x="831955" y="341084"/>
                      </a:cubicBezTo>
                      <a:cubicBezTo>
                        <a:pt x="924733" y="341180"/>
                        <a:pt x="1044941" y="230385"/>
                        <a:pt x="1107556" y="179889"/>
                      </a:cubicBezTo>
                      <a:cubicBezTo>
                        <a:pt x="1170171" y="129393"/>
                        <a:pt x="1285243" y="-1051"/>
                        <a:pt x="1379096" y="7"/>
                      </a:cubicBezTo>
                      <a:cubicBezTo>
                        <a:pt x="1472949" y="1065"/>
                        <a:pt x="1573830" y="116753"/>
                        <a:pt x="1670676" y="186239"/>
                      </a:cubicBezTo>
                      <a:cubicBezTo>
                        <a:pt x="1767522" y="255725"/>
                        <a:pt x="1851356" y="336765"/>
                        <a:pt x="1941123" y="340721"/>
                      </a:cubicBezTo>
                      <a:cubicBezTo>
                        <a:pt x="2030890" y="344677"/>
                        <a:pt x="2126192" y="223063"/>
                        <a:pt x="2209280" y="209973"/>
                      </a:cubicBezTo>
                      <a:cubicBezTo>
                        <a:pt x="2292368" y="196883"/>
                        <a:pt x="2326200" y="185648"/>
                        <a:pt x="2363450" y="185978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D6D6FAE4-ED23-0A42-ADC1-D0C500CD6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0004" y="5103999"/>
                  <a:ext cx="0" cy="698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B3E87035-5228-5147-8EFD-2372D14DD89B}"/>
                  </a:ext>
                </a:extLst>
              </p:cNvPr>
              <p:cNvGrpSpPr/>
              <p:nvPr/>
            </p:nvGrpSpPr>
            <p:grpSpPr>
              <a:xfrm>
                <a:off x="3841750" y="2290076"/>
                <a:ext cx="152975" cy="473929"/>
                <a:chOff x="3494829" y="4710847"/>
                <a:chExt cx="152975" cy="473929"/>
              </a:xfrm>
            </p:grpSpPr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108FB3AD-988E-6D4A-A11F-E8809FC23C6C}"/>
                    </a:ext>
                  </a:extLst>
                </p:cNvPr>
                <p:cNvSpPr/>
                <p:nvPr/>
              </p:nvSpPr>
              <p:spPr>
                <a:xfrm rot="5400000">
                  <a:off x="3362684" y="4842992"/>
                  <a:ext cx="417266" cy="152975"/>
                </a:xfrm>
                <a:custGeom>
                  <a:avLst/>
                  <a:gdLst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27027"/>
                    <a:gd name="connsiteY0" fmla="*/ 277327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08289"/>
                    <a:gd name="connsiteY0" fmla="*/ 269832 h 431401"/>
                    <a:gd name="connsiteX1" fmla="*/ 254833 w 2608289"/>
                    <a:gd name="connsiteY1" fmla="*/ 74960 h 431401"/>
                    <a:gd name="connsiteX2" fmla="*/ 535899 w 2608289"/>
                    <a:gd name="connsiteY2" fmla="*/ 247347 h 431401"/>
                    <a:gd name="connsiteX3" fmla="*/ 816964 w 2608289"/>
                    <a:gd name="connsiteY3" fmla="*/ 371015 h 431401"/>
                    <a:gd name="connsiteX4" fmla="*/ 1083040 w 2608289"/>
                    <a:gd name="connsiteY4" fmla="*/ 251095 h 431401"/>
                    <a:gd name="connsiteX5" fmla="*/ 1364105 w 2608289"/>
                    <a:gd name="connsiteY5" fmla="*/ 71213 h 431401"/>
                    <a:gd name="connsiteX6" fmla="*/ 1547735 w 2608289"/>
                    <a:gd name="connsiteY6" fmla="*/ 251095 h 431401"/>
                    <a:gd name="connsiteX7" fmla="*/ 1780082 w 2608289"/>
                    <a:gd name="connsiteY7" fmla="*/ 430977 h 431401"/>
                    <a:gd name="connsiteX8" fmla="*/ 1997439 w 2608289"/>
                    <a:gd name="connsiteY8" fmla="*/ 198629 h 431401"/>
                    <a:gd name="connsiteX9" fmla="*/ 2196059 w 2608289"/>
                    <a:gd name="connsiteY9" fmla="*/ 9 h 431401"/>
                    <a:gd name="connsiteX10" fmla="*/ 2390931 w 2608289"/>
                    <a:gd name="connsiteY10" fmla="*/ 206124 h 431401"/>
                    <a:gd name="connsiteX11" fmla="*/ 2608289 w 2608289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7496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4"/>
                    <a:gd name="connsiteX1" fmla="*/ 269824 w 2623280"/>
                    <a:gd name="connsiteY1" fmla="*/ 94010 h 431404"/>
                    <a:gd name="connsiteX2" fmla="*/ 550890 w 2623280"/>
                    <a:gd name="connsiteY2" fmla="*/ 269572 h 431404"/>
                    <a:gd name="connsiteX3" fmla="*/ 831955 w 2623280"/>
                    <a:gd name="connsiteY3" fmla="*/ 431340 h 431404"/>
                    <a:gd name="connsiteX4" fmla="*/ 1098031 w 2623280"/>
                    <a:gd name="connsiteY4" fmla="*/ 251095 h 431404"/>
                    <a:gd name="connsiteX5" fmla="*/ 1379096 w 2623280"/>
                    <a:gd name="connsiteY5" fmla="*/ 71213 h 431404"/>
                    <a:gd name="connsiteX6" fmla="*/ 1562726 w 2623280"/>
                    <a:gd name="connsiteY6" fmla="*/ 251095 h 431404"/>
                    <a:gd name="connsiteX7" fmla="*/ 1795073 w 2623280"/>
                    <a:gd name="connsiteY7" fmla="*/ 430977 h 431404"/>
                    <a:gd name="connsiteX8" fmla="*/ 2012430 w 2623280"/>
                    <a:gd name="connsiteY8" fmla="*/ 198629 h 431404"/>
                    <a:gd name="connsiteX9" fmla="*/ 2211050 w 2623280"/>
                    <a:gd name="connsiteY9" fmla="*/ 9 h 431404"/>
                    <a:gd name="connsiteX10" fmla="*/ 2405922 w 2623280"/>
                    <a:gd name="connsiteY10" fmla="*/ 206124 h 431404"/>
                    <a:gd name="connsiteX11" fmla="*/ 2623280 w 2623280"/>
                    <a:gd name="connsiteY11" fmla="*/ 232357 h 431404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431340 h 431401"/>
                    <a:gd name="connsiteX4" fmla="*/ 1107556 w 2623280"/>
                    <a:gd name="connsiteY4" fmla="*/ 27014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391"/>
                    <a:gd name="connsiteX1" fmla="*/ 269824 w 2623280"/>
                    <a:gd name="connsiteY1" fmla="*/ 94010 h 431391"/>
                    <a:gd name="connsiteX2" fmla="*/ 550890 w 2623280"/>
                    <a:gd name="connsiteY2" fmla="*/ 269572 h 431391"/>
                    <a:gd name="connsiteX3" fmla="*/ 831955 w 2623280"/>
                    <a:gd name="connsiteY3" fmla="*/ 431340 h 431391"/>
                    <a:gd name="connsiteX4" fmla="*/ 1107556 w 2623280"/>
                    <a:gd name="connsiteY4" fmla="*/ 270145 h 431391"/>
                    <a:gd name="connsiteX5" fmla="*/ 1379096 w 2623280"/>
                    <a:gd name="connsiteY5" fmla="*/ 90263 h 431391"/>
                    <a:gd name="connsiteX6" fmla="*/ 1562726 w 2623280"/>
                    <a:gd name="connsiteY6" fmla="*/ 251095 h 431391"/>
                    <a:gd name="connsiteX7" fmla="*/ 1795073 w 2623280"/>
                    <a:gd name="connsiteY7" fmla="*/ 430977 h 431391"/>
                    <a:gd name="connsiteX8" fmla="*/ 2012430 w 2623280"/>
                    <a:gd name="connsiteY8" fmla="*/ 198629 h 431391"/>
                    <a:gd name="connsiteX9" fmla="*/ 2211050 w 2623280"/>
                    <a:gd name="connsiteY9" fmla="*/ 9 h 431391"/>
                    <a:gd name="connsiteX10" fmla="*/ 2405922 w 2623280"/>
                    <a:gd name="connsiteY10" fmla="*/ 206124 h 431391"/>
                    <a:gd name="connsiteX11" fmla="*/ 2623280 w 2623280"/>
                    <a:gd name="connsiteY11" fmla="*/ 232357 h 431391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79507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94112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4007 h 431768"/>
                    <a:gd name="connsiteX1" fmla="*/ 269824 w 2623280"/>
                    <a:gd name="connsiteY1" fmla="*/ 94438 h 431768"/>
                    <a:gd name="connsiteX2" fmla="*/ 550890 w 2623280"/>
                    <a:gd name="connsiteY2" fmla="*/ 270000 h 431768"/>
                    <a:gd name="connsiteX3" fmla="*/ 831955 w 2623280"/>
                    <a:gd name="connsiteY3" fmla="*/ 431768 h 431768"/>
                    <a:gd name="connsiteX4" fmla="*/ 1107556 w 2623280"/>
                    <a:gd name="connsiteY4" fmla="*/ 270573 h 431768"/>
                    <a:gd name="connsiteX5" fmla="*/ 1379096 w 2623280"/>
                    <a:gd name="connsiteY5" fmla="*/ 90691 h 431768"/>
                    <a:gd name="connsiteX6" fmla="*/ 1670676 w 2623280"/>
                    <a:gd name="connsiteY6" fmla="*/ 276923 h 431768"/>
                    <a:gd name="connsiteX7" fmla="*/ 1941123 w 2623280"/>
                    <a:gd name="connsiteY7" fmla="*/ 431405 h 431768"/>
                    <a:gd name="connsiteX8" fmla="*/ 2209280 w 2623280"/>
                    <a:gd name="connsiteY8" fmla="*/ 268907 h 431768"/>
                    <a:gd name="connsiteX9" fmla="*/ 2211050 w 2623280"/>
                    <a:gd name="connsiteY9" fmla="*/ 437 h 431768"/>
                    <a:gd name="connsiteX10" fmla="*/ 2405922 w 2623280"/>
                    <a:gd name="connsiteY10" fmla="*/ 206552 h 431768"/>
                    <a:gd name="connsiteX11" fmla="*/ 2623280 w 2623280"/>
                    <a:gd name="connsiteY11" fmla="*/ 232785 h 431768"/>
                    <a:gd name="connsiteX0" fmla="*/ 0 w 2623280"/>
                    <a:gd name="connsiteY0" fmla="*/ 273710 h 431471"/>
                    <a:gd name="connsiteX1" fmla="*/ 269824 w 2623280"/>
                    <a:gd name="connsiteY1" fmla="*/ 94141 h 431471"/>
                    <a:gd name="connsiteX2" fmla="*/ 550890 w 2623280"/>
                    <a:gd name="connsiteY2" fmla="*/ 269703 h 431471"/>
                    <a:gd name="connsiteX3" fmla="*/ 831955 w 2623280"/>
                    <a:gd name="connsiteY3" fmla="*/ 431471 h 431471"/>
                    <a:gd name="connsiteX4" fmla="*/ 1107556 w 2623280"/>
                    <a:gd name="connsiteY4" fmla="*/ 270276 h 431471"/>
                    <a:gd name="connsiteX5" fmla="*/ 1379096 w 2623280"/>
                    <a:gd name="connsiteY5" fmla="*/ 90394 h 431471"/>
                    <a:gd name="connsiteX6" fmla="*/ 1670676 w 2623280"/>
                    <a:gd name="connsiteY6" fmla="*/ 276626 h 431471"/>
                    <a:gd name="connsiteX7" fmla="*/ 1941123 w 2623280"/>
                    <a:gd name="connsiteY7" fmla="*/ 431108 h 431471"/>
                    <a:gd name="connsiteX8" fmla="*/ 2209280 w 2623280"/>
                    <a:gd name="connsiteY8" fmla="*/ 268610 h 431471"/>
                    <a:gd name="connsiteX9" fmla="*/ 2211050 w 2623280"/>
                    <a:gd name="connsiteY9" fmla="*/ 140 h 431471"/>
                    <a:gd name="connsiteX10" fmla="*/ 2623280 w 2623280"/>
                    <a:gd name="connsiteY10" fmla="*/ 232488 h 431471"/>
                    <a:gd name="connsiteX0" fmla="*/ 0 w 2220269"/>
                    <a:gd name="connsiteY0" fmla="*/ 273570 h 431331"/>
                    <a:gd name="connsiteX1" fmla="*/ 269824 w 2220269"/>
                    <a:gd name="connsiteY1" fmla="*/ 94001 h 431331"/>
                    <a:gd name="connsiteX2" fmla="*/ 550890 w 2220269"/>
                    <a:gd name="connsiteY2" fmla="*/ 269563 h 431331"/>
                    <a:gd name="connsiteX3" fmla="*/ 831955 w 2220269"/>
                    <a:gd name="connsiteY3" fmla="*/ 431331 h 431331"/>
                    <a:gd name="connsiteX4" fmla="*/ 1107556 w 2220269"/>
                    <a:gd name="connsiteY4" fmla="*/ 270136 h 431331"/>
                    <a:gd name="connsiteX5" fmla="*/ 1379096 w 2220269"/>
                    <a:gd name="connsiteY5" fmla="*/ 90254 h 431331"/>
                    <a:gd name="connsiteX6" fmla="*/ 1670676 w 2220269"/>
                    <a:gd name="connsiteY6" fmla="*/ 276486 h 431331"/>
                    <a:gd name="connsiteX7" fmla="*/ 1941123 w 2220269"/>
                    <a:gd name="connsiteY7" fmla="*/ 430968 h 431331"/>
                    <a:gd name="connsiteX8" fmla="*/ 2209280 w 2220269"/>
                    <a:gd name="connsiteY8" fmla="*/ 268470 h 431331"/>
                    <a:gd name="connsiteX9" fmla="*/ 2211050 w 2220269"/>
                    <a:gd name="connsiteY9" fmla="*/ 0 h 431331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209973 h 341084"/>
                    <a:gd name="connsiteX9" fmla="*/ 2509500 w 2509500"/>
                    <a:gd name="connsiteY9" fmla="*/ 176453 h 341084"/>
                    <a:gd name="connsiteX0" fmla="*/ 0 w 2392025"/>
                    <a:gd name="connsiteY0" fmla="*/ 183323 h 341084"/>
                    <a:gd name="connsiteX1" fmla="*/ 269824 w 2392025"/>
                    <a:gd name="connsiteY1" fmla="*/ 3754 h 341084"/>
                    <a:gd name="connsiteX2" fmla="*/ 550890 w 2392025"/>
                    <a:gd name="connsiteY2" fmla="*/ 179316 h 341084"/>
                    <a:gd name="connsiteX3" fmla="*/ 831955 w 2392025"/>
                    <a:gd name="connsiteY3" fmla="*/ 341084 h 341084"/>
                    <a:gd name="connsiteX4" fmla="*/ 1107556 w 2392025"/>
                    <a:gd name="connsiteY4" fmla="*/ 179889 h 341084"/>
                    <a:gd name="connsiteX5" fmla="*/ 1379096 w 2392025"/>
                    <a:gd name="connsiteY5" fmla="*/ 7 h 341084"/>
                    <a:gd name="connsiteX6" fmla="*/ 1670676 w 2392025"/>
                    <a:gd name="connsiteY6" fmla="*/ 186239 h 341084"/>
                    <a:gd name="connsiteX7" fmla="*/ 1941123 w 2392025"/>
                    <a:gd name="connsiteY7" fmla="*/ 340721 h 341084"/>
                    <a:gd name="connsiteX8" fmla="*/ 2209280 w 2392025"/>
                    <a:gd name="connsiteY8" fmla="*/ 209973 h 341084"/>
                    <a:gd name="connsiteX9" fmla="*/ 2392025 w 2392025"/>
                    <a:gd name="connsiteY9" fmla="*/ 17962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63450" h="341084">
                      <a:moveTo>
                        <a:pt x="0" y="183323"/>
                      </a:moveTo>
                      <a:cubicBezTo>
                        <a:pt x="101496" y="100877"/>
                        <a:pt x="178009" y="4422"/>
                        <a:pt x="269824" y="3754"/>
                      </a:cubicBezTo>
                      <a:cubicBezTo>
                        <a:pt x="361639" y="3086"/>
                        <a:pt x="457202" y="123094"/>
                        <a:pt x="550890" y="179316"/>
                      </a:cubicBezTo>
                      <a:cubicBezTo>
                        <a:pt x="644578" y="235538"/>
                        <a:pt x="739177" y="340989"/>
                        <a:pt x="831955" y="341084"/>
                      </a:cubicBezTo>
                      <a:cubicBezTo>
                        <a:pt x="924733" y="341180"/>
                        <a:pt x="1044941" y="230385"/>
                        <a:pt x="1107556" y="179889"/>
                      </a:cubicBezTo>
                      <a:cubicBezTo>
                        <a:pt x="1170171" y="129393"/>
                        <a:pt x="1285243" y="-1051"/>
                        <a:pt x="1379096" y="7"/>
                      </a:cubicBezTo>
                      <a:cubicBezTo>
                        <a:pt x="1472949" y="1065"/>
                        <a:pt x="1573830" y="116753"/>
                        <a:pt x="1670676" y="186239"/>
                      </a:cubicBezTo>
                      <a:cubicBezTo>
                        <a:pt x="1767522" y="255725"/>
                        <a:pt x="1851356" y="336765"/>
                        <a:pt x="1941123" y="340721"/>
                      </a:cubicBezTo>
                      <a:cubicBezTo>
                        <a:pt x="2030890" y="344677"/>
                        <a:pt x="2126192" y="223063"/>
                        <a:pt x="2209280" y="209973"/>
                      </a:cubicBezTo>
                      <a:cubicBezTo>
                        <a:pt x="2292368" y="196883"/>
                        <a:pt x="2326200" y="185648"/>
                        <a:pt x="2363450" y="185978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D94A5938-F6A8-0C45-A9BD-E55C4CE2B9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0004" y="5114927"/>
                  <a:ext cx="0" cy="698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CC763E3-CAD7-6044-AD24-7C958F07D985}"/>
                  </a:ext>
                </a:extLst>
              </p:cNvPr>
              <p:cNvGrpSpPr/>
              <p:nvPr/>
            </p:nvGrpSpPr>
            <p:grpSpPr>
              <a:xfrm>
                <a:off x="4008137" y="2290076"/>
                <a:ext cx="152975" cy="473929"/>
                <a:chOff x="3494829" y="4707387"/>
                <a:chExt cx="152975" cy="473929"/>
              </a:xfrm>
            </p:grpSpPr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id="{DD7893AE-1231-194E-9490-41AF4E4872C9}"/>
                    </a:ext>
                  </a:extLst>
                </p:cNvPr>
                <p:cNvSpPr/>
                <p:nvPr/>
              </p:nvSpPr>
              <p:spPr>
                <a:xfrm rot="5400000">
                  <a:off x="3362684" y="4839532"/>
                  <a:ext cx="417266" cy="152975"/>
                </a:xfrm>
                <a:custGeom>
                  <a:avLst/>
                  <a:gdLst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27027"/>
                    <a:gd name="connsiteY0" fmla="*/ 277327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08289"/>
                    <a:gd name="connsiteY0" fmla="*/ 269832 h 431401"/>
                    <a:gd name="connsiteX1" fmla="*/ 254833 w 2608289"/>
                    <a:gd name="connsiteY1" fmla="*/ 74960 h 431401"/>
                    <a:gd name="connsiteX2" fmla="*/ 535899 w 2608289"/>
                    <a:gd name="connsiteY2" fmla="*/ 247347 h 431401"/>
                    <a:gd name="connsiteX3" fmla="*/ 816964 w 2608289"/>
                    <a:gd name="connsiteY3" fmla="*/ 371015 h 431401"/>
                    <a:gd name="connsiteX4" fmla="*/ 1083040 w 2608289"/>
                    <a:gd name="connsiteY4" fmla="*/ 251095 h 431401"/>
                    <a:gd name="connsiteX5" fmla="*/ 1364105 w 2608289"/>
                    <a:gd name="connsiteY5" fmla="*/ 71213 h 431401"/>
                    <a:gd name="connsiteX6" fmla="*/ 1547735 w 2608289"/>
                    <a:gd name="connsiteY6" fmla="*/ 251095 h 431401"/>
                    <a:gd name="connsiteX7" fmla="*/ 1780082 w 2608289"/>
                    <a:gd name="connsiteY7" fmla="*/ 430977 h 431401"/>
                    <a:gd name="connsiteX8" fmla="*/ 1997439 w 2608289"/>
                    <a:gd name="connsiteY8" fmla="*/ 198629 h 431401"/>
                    <a:gd name="connsiteX9" fmla="*/ 2196059 w 2608289"/>
                    <a:gd name="connsiteY9" fmla="*/ 9 h 431401"/>
                    <a:gd name="connsiteX10" fmla="*/ 2390931 w 2608289"/>
                    <a:gd name="connsiteY10" fmla="*/ 206124 h 431401"/>
                    <a:gd name="connsiteX11" fmla="*/ 2608289 w 2608289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7496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4"/>
                    <a:gd name="connsiteX1" fmla="*/ 269824 w 2623280"/>
                    <a:gd name="connsiteY1" fmla="*/ 94010 h 431404"/>
                    <a:gd name="connsiteX2" fmla="*/ 550890 w 2623280"/>
                    <a:gd name="connsiteY2" fmla="*/ 269572 h 431404"/>
                    <a:gd name="connsiteX3" fmla="*/ 831955 w 2623280"/>
                    <a:gd name="connsiteY3" fmla="*/ 431340 h 431404"/>
                    <a:gd name="connsiteX4" fmla="*/ 1098031 w 2623280"/>
                    <a:gd name="connsiteY4" fmla="*/ 251095 h 431404"/>
                    <a:gd name="connsiteX5" fmla="*/ 1379096 w 2623280"/>
                    <a:gd name="connsiteY5" fmla="*/ 71213 h 431404"/>
                    <a:gd name="connsiteX6" fmla="*/ 1562726 w 2623280"/>
                    <a:gd name="connsiteY6" fmla="*/ 251095 h 431404"/>
                    <a:gd name="connsiteX7" fmla="*/ 1795073 w 2623280"/>
                    <a:gd name="connsiteY7" fmla="*/ 430977 h 431404"/>
                    <a:gd name="connsiteX8" fmla="*/ 2012430 w 2623280"/>
                    <a:gd name="connsiteY8" fmla="*/ 198629 h 431404"/>
                    <a:gd name="connsiteX9" fmla="*/ 2211050 w 2623280"/>
                    <a:gd name="connsiteY9" fmla="*/ 9 h 431404"/>
                    <a:gd name="connsiteX10" fmla="*/ 2405922 w 2623280"/>
                    <a:gd name="connsiteY10" fmla="*/ 206124 h 431404"/>
                    <a:gd name="connsiteX11" fmla="*/ 2623280 w 2623280"/>
                    <a:gd name="connsiteY11" fmla="*/ 232357 h 431404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431340 h 431401"/>
                    <a:gd name="connsiteX4" fmla="*/ 1107556 w 2623280"/>
                    <a:gd name="connsiteY4" fmla="*/ 27014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391"/>
                    <a:gd name="connsiteX1" fmla="*/ 269824 w 2623280"/>
                    <a:gd name="connsiteY1" fmla="*/ 94010 h 431391"/>
                    <a:gd name="connsiteX2" fmla="*/ 550890 w 2623280"/>
                    <a:gd name="connsiteY2" fmla="*/ 269572 h 431391"/>
                    <a:gd name="connsiteX3" fmla="*/ 831955 w 2623280"/>
                    <a:gd name="connsiteY3" fmla="*/ 431340 h 431391"/>
                    <a:gd name="connsiteX4" fmla="*/ 1107556 w 2623280"/>
                    <a:gd name="connsiteY4" fmla="*/ 270145 h 431391"/>
                    <a:gd name="connsiteX5" fmla="*/ 1379096 w 2623280"/>
                    <a:gd name="connsiteY5" fmla="*/ 90263 h 431391"/>
                    <a:gd name="connsiteX6" fmla="*/ 1562726 w 2623280"/>
                    <a:gd name="connsiteY6" fmla="*/ 251095 h 431391"/>
                    <a:gd name="connsiteX7" fmla="*/ 1795073 w 2623280"/>
                    <a:gd name="connsiteY7" fmla="*/ 430977 h 431391"/>
                    <a:gd name="connsiteX8" fmla="*/ 2012430 w 2623280"/>
                    <a:gd name="connsiteY8" fmla="*/ 198629 h 431391"/>
                    <a:gd name="connsiteX9" fmla="*/ 2211050 w 2623280"/>
                    <a:gd name="connsiteY9" fmla="*/ 9 h 431391"/>
                    <a:gd name="connsiteX10" fmla="*/ 2405922 w 2623280"/>
                    <a:gd name="connsiteY10" fmla="*/ 206124 h 431391"/>
                    <a:gd name="connsiteX11" fmla="*/ 2623280 w 2623280"/>
                    <a:gd name="connsiteY11" fmla="*/ 232357 h 431391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79507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94112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4007 h 431768"/>
                    <a:gd name="connsiteX1" fmla="*/ 269824 w 2623280"/>
                    <a:gd name="connsiteY1" fmla="*/ 94438 h 431768"/>
                    <a:gd name="connsiteX2" fmla="*/ 550890 w 2623280"/>
                    <a:gd name="connsiteY2" fmla="*/ 270000 h 431768"/>
                    <a:gd name="connsiteX3" fmla="*/ 831955 w 2623280"/>
                    <a:gd name="connsiteY3" fmla="*/ 431768 h 431768"/>
                    <a:gd name="connsiteX4" fmla="*/ 1107556 w 2623280"/>
                    <a:gd name="connsiteY4" fmla="*/ 270573 h 431768"/>
                    <a:gd name="connsiteX5" fmla="*/ 1379096 w 2623280"/>
                    <a:gd name="connsiteY5" fmla="*/ 90691 h 431768"/>
                    <a:gd name="connsiteX6" fmla="*/ 1670676 w 2623280"/>
                    <a:gd name="connsiteY6" fmla="*/ 276923 h 431768"/>
                    <a:gd name="connsiteX7" fmla="*/ 1941123 w 2623280"/>
                    <a:gd name="connsiteY7" fmla="*/ 431405 h 431768"/>
                    <a:gd name="connsiteX8" fmla="*/ 2209280 w 2623280"/>
                    <a:gd name="connsiteY8" fmla="*/ 268907 h 431768"/>
                    <a:gd name="connsiteX9" fmla="*/ 2211050 w 2623280"/>
                    <a:gd name="connsiteY9" fmla="*/ 437 h 431768"/>
                    <a:gd name="connsiteX10" fmla="*/ 2405922 w 2623280"/>
                    <a:gd name="connsiteY10" fmla="*/ 206552 h 431768"/>
                    <a:gd name="connsiteX11" fmla="*/ 2623280 w 2623280"/>
                    <a:gd name="connsiteY11" fmla="*/ 232785 h 431768"/>
                    <a:gd name="connsiteX0" fmla="*/ 0 w 2623280"/>
                    <a:gd name="connsiteY0" fmla="*/ 273710 h 431471"/>
                    <a:gd name="connsiteX1" fmla="*/ 269824 w 2623280"/>
                    <a:gd name="connsiteY1" fmla="*/ 94141 h 431471"/>
                    <a:gd name="connsiteX2" fmla="*/ 550890 w 2623280"/>
                    <a:gd name="connsiteY2" fmla="*/ 269703 h 431471"/>
                    <a:gd name="connsiteX3" fmla="*/ 831955 w 2623280"/>
                    <a:gd name="connsiteY3" fmla="*/ 431471 h 431471"/>
                    <a:gd name="connsiteX4" fmla="*/ 1107556 w 2623280"/>
                    <a:gd name="connsiteY4" fmla="*/ 270276 h 431471"/>
                    <a:gd name="connsiteX5" fmla="*/ 1379096 w 2623280"/>
                    <a:gd name="connsiteY5" fmla="*/ 90394 h 431471"/>
                    <a:gd name="connsiteX6" fmla="*/ 1670676 w 2623280"/>
                    <a:gd name="connsiteY6" fmla="*/ 276626 h 431471"/>
                    <a:gd name="connsiteX7" fmla="*/ 1941123 w 2623280"/>
                    <a:gd name="connsiteY7" fmla="*/ 431108 h 431471"/>
                    <a:gd name="connsiteX8" fmla="*/ 2209280 w 2623280"/>
                    <a:gd name="connsiteY8" fmla="*/ 268610 h 431471"/>
                    <a:gd name="connsiteX9" fmla="*/ 2211050 w 2623280"/>
                    <a:gd name="connsiteY9" fmla="*/ 140 h 431471"/>
                    <a:gd name="connsiteX10" fmla="*/ 2623280 w 2623280"/>
                    <a:gd name="connsiteY10" fmla="*/ 232488 h 431471"/>
                    <a:gd name="connsiteX0" fmla="*/ 0 w 2220269"/>
                    <a:gd name="connsiteY0" fmla="*/ 273570 h 431331"/>
                    <a:gd name="connsiteX1" fmla="*/ 269824 w 2220269"/>
                    <a:gd name="connsiteY1" fmla="*/ 94001 h 431331"/>
                    <a:gd name="connsiteX2" fmla="*/ 550890 w 2220269"/>
                    <a:gd name="connsiteY2" fmla="*/ 269563 h 431331"/>
                    <a:gd name="connsiteX3" fmla="*/ 831955 w 2220269"/>
                    <a:gd name="connsiteY3" fmla="*/ 431331 h 431331"/>
                    <a:gd name="connsiteX4" fmla="*/ 1107556 w 2220269"/>
                    <a:gd name="connsiteY4" fmla="*/ 270136 h 431331"/>
                    <a:gd name="connsiteX5" fmla="*/ 1379096 w 2220269"/>
                    <a:gd name="connsiteY5" fmla="*/ 90254 h 431331"/>
                    <a:gd name="connsiteX6" fmla="*/ 1670676 w 2220269"/>
                    <a:gd name="connsiteY6" fmla="*/ 276486 h 431331"/>
                    <a:gd name="connsiteX7" fmla="*/ 1941123 w 2220269"/>
                    <a:gd name="connsiteY7" fmla="*/ 430968 h 431331"/>
                    <a:gd name="connsiteX8" fmla="*/ 2209280 w 2220269"/>
                    <a:gd name="connsiteY8" fmla="*/ 268470 h 431331"/>
                    <a:gd name="connsiteX9" fmla="*/ 2211050 w 2220269"/>
                    <a:gd name="connsiteY9" fmla="*/ 0 h 431331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209973 h 341084"/>
                    <a:gd name="connsiteX9" fmla="*/ 2509500 w 2509500"/>
                    <a:gd name="connsiteY9" fmla="*/ 176453 h 341084"/>
                    <a:gd name="connsiteX0" fmla="*/ 0 w 2392025"/>
                    <a:gd name="connsiteY0" fmla="*/ 183323 h 341084"/>
                    <a:gd name="connsiteX1" fmla="*/ 269824 w 2392025"/>
                    <a:gd name="connsiteY1" fmla="*/ 3754 h 341084"/>
                    <a:gd name="connsiteX2" fmla="*/ 550890 w 2392025"/>
                    <a:gd name="connsiteY2" fmla="*/ 179316 h 341084"/>
                    <a:gd name="connsiteX3" fmla="*/ 831955 w 2392025"/>
                    <a:gd name="connsiteY3" fmla="*/ 341084 h 341084"/>
                    <a:gd name="connsiteX4" fmla="*/ 1107556 w 2392025"/>
                    <a:gd name="connsiteY4" fmla="*/ 179889 h 341084"/>
                    <a:gd name="connsiteX5" fmla="*/ 1379096 w 2392025"/>
                    <a:gd name="connsiteY5" fmla="*/ 7 h 341084"/>
                    <a:gd name="connsiteX6" fmla="*/ 1670676 w 2392025"/>
                    <a:gd name="connsiteY6" fmla="*/ 186239 h 341084"/>
                    <a:gd name="connsiteX7" fmla="*/ 1941123 w 2392025"/>
                    <a:gd name="connsiteY7" fmla="*/ 340721 h 341084"/>
                    <a:gd name="connsiteX8" fmla="*/ 2209280 w 2392025"/>
                    <a:gd name="connsiteY8" fmla="*/ 209973 h 341084"/>
                    <a:gd name="connsiteX9" fmla="*/ 2392025 w 2392025"/>
                    <a:gd name="connsiteY9" fmla="*/ 17962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63450" h="341084">
                      <a:moveTo>
                        <a:pt x="0" y="183323"/>
                      </a:moveTo>
                      <a:cubicBezTo>
                        <a:pt x="101496" y="100877"/>
                        <a:pt x="178009" y="4422"/>
                        <a:pt x="269824" y="3754"/>
                      </a:cubicBezTo>
                      <a:cubicBezTo>
                        <a:pt x="361639" y="3086"/>
                        <a:pt x="457202" y="123094"/>
                        <a:pt x="550890" y="179316"/>
                      </a:cubicBezTo>
                      <a:cubicBezTo>
                        <a:pt x="644578" y="235538"/>
                        <a:pt x="739177" y="340989"/>
                        <a:pt x="831955" y="341084"/>
                      </a:cubicBezTo>
                      <a:cubicBezTo>
                        <a:pt x="924733" y="341180"/>
                        <a:pt x="1044941" y="230385"/>
                        <a:pt x="1107556" y="179889"/>
                      </a:cubicBezTo>
                      <a:cubicBezTo>
                        <a:pt x="1170171" y="129393"/>
                        <a:pt x="1285243" y="-1051"/>
                        <a:pt x="1379096" y="7"/>
                      </a:cubicBezTo>
                      <a:cubicBezTo>
                        <a:pt x="1472949" y="1065"/>
                        <a:pt x="1573830" y="116753"/>
                        <a:pt x="1670676" y="186239"/>
                      </a:cubicBezTo>
                      <a:cubicBezTo>
                        <a:pt x="1767522" y="255725"/>
                        <a:pt x="1851356" y="336765"/>
                        <a:pt x="1941123" y="340721"/>
                      </a:cubicBezTo>
                      <a:cubicBezTo>
                        <a:pt x="2030890" y="344677"/>
                        <a:pt x="2126192" y="223063"/>
                        <a:pt x="2209280" y="209973"/>
                      </a:cubicBezTo>
                      <a:cubicBezTo>
                        <a:pt x="2292368" y="196883"/>
                        <a:pt x="2326200" y="185648"/>
                        <a:pt x="2363450" y="185978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E0212CE2-0F99-2044-9F3D-5727249529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0004" y="5111467"/>
                  <a:ext cx="0" cy="698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EA26C4F-063E-7346-AC24-5A7A0B5EAE87}"/>
                  </a:ext>
                </a:extLst>
              </p:cNvPr>
              <p:cNvSpPr txBox="1"/>
              <p:nvPr/>
            </p:nvSpPr>
            <p:spPr>
              <a:xfrm>
                <a:off x="3487854" y="2779737"/>
                <a:ext cx="113050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✓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E671221-B6DA-D74A-8E70-9F327B0B1703}"/>
                  </a:ext>
                </a:extLst>
              </p:cNvPr>
              <p:cNvSpPr txBox="1"/>
              <p:nvPr/>
            </p:nvSpPr>
            <p:spPr>
              <a:xfrm>
                <a:off x="3664713" y="2779737"/>
                <a:ext cx="113050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✓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6866D4D-8B2F-7C4F-A388-9E5098998B0E}"/>
                  </a:ext>
                </a:extLst>
              </p:cNvPr>
              <p:cNvSpPr txBox="1"/>
              <p:nvPr/>
            </p:nvSpPr>
            <p:spPr>
              <a:xfrm>
                <a:off x="4015108" y="2779737"/>
                <a:ext cx="113050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✓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4FA70A4-0667-5A4C-91A4-59A650779428}"/>
                  </a:ext>
                </a:extLst>
              </p:cNvPr>
              <p:cNvSpPr txBox="1"/>
              <p:nvPr/>
            </p:nvSpPr>
            <p:spPr>
              <a:xfrm>
                <a:off x="3310995" y="2779737"/>
                <a:ext cx="113050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✓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7130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B60691E-9F88-D643-8D24-B72D7C9FE85C}"/>
              </a:ext>
            </a:extLst>
          </p:cNvPr>
          <p:cNvGrpSpPr/>
          <p:nvPr/>
        </p:nvGrpSpPr>
        <p:grpSpPr>
          <a:xfrm>
            <a:off x="641098" y="1206404"/>
            <a:ext cx="3175384" cy="5062478"/>
            <a:chOff x="641098" y="1206404"/>
            <a:chExt cx="3175384" cy="506247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22C447B-4A5A-4941-8FC4-19D571E4161F}"/>
                </a:ext>
              </a:extLst>
            </p:cNvPr>
            <p:cNvGrpSpPr/>
            <p:nvPr/>
          </p:nvGrpSpPr>
          <p:grpSpPr>
            <a:xfrm>
              <a:off x="854076" y="3592738"/>
              <a:ext cx="2671684" cy="2676144"/>
              <a:chOff x="4607698" y="1441445"/>
              <a:chExt cx="2671684" cy="267614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C740943-750A-FF40-8BDF-BE31F00BC832}"/>
                  </a:ext>
                </a:extLst>
              </p:cNvPr>
              <p:cNvGrpSpPr/>
              <p:nvPr/>
            </p:nvGrpSpPr>
            <p:grpSpPr>
              <a:xfrm>
                <a:off x="4607698" y="1441445"/>
                <a:ext cx="2671684" cy="2676144"/>
                <a:chOff x="1118282" y="4728185"/>
                <a:chExt cx="2671684" cy="2676144"/>
              </a:xfrm>
            </p:grpSpPr>
            <p:pic>
              <p:nvPicPr>
                <p:cNvPr id="5" name="Picture 4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2081A637-FF49-3941-BEF4-8866510BB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46876"/>
                <a:stretch/>
              </p:blipFill>
              <p:spPr>
                <a:xfrm>
                  <a:off x="1118282" y="4728185"/>
                  <a:ext cx="2671684" cy="1338072"/>
                </a:xfrm>
                <a:prstGeom prst="rect">
                  <a:avLst/>
                </a:prstGeom>
              </p:spPr>
            </p:pic>
            <p:pic>
              <p:nvPicPr>
                <p:cNvPr id="99" name="Picture 98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1EFD648C-B654-BA47-B71F-E189EFA329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3548"/>
                <a:stretch/>
              </p:blipFill>
              <p:spPr>
                <a:xfrm>
                  <a:off x="1136127" y="6066257"/>
                  <a:ext cx="2336173" cy="1338072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D83C5F5-C397-BA4C-A30E-7B170B3F453C}"/>
                  </a:ext>
                </a:extLst>
              </p:cNvPr>
              <p:cNvGrpSpPr/>
              <p:nvPr/>
            </p:nvGrpSpPr>
            <p:grpSpPr>
              <a:xfrm>
                <a:off x="6308452" y="3183836"/>
                <a:ext cx="826257" cy="391211"/>
                <a:chOff x="7009244" y="3086091"/>
                <a:chExt cx="826257" cy="391211"/>
              </a:xfrm>
            </p:grpSpPr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714AE968-E48E-5643-ABAD-22AC177F0E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9244" y="3373251"/>
                  <a:ext cx="201283" cy="0"/>
                </a:xfrm>
                <a:prstGeom prst="line">
                  <a:avLst/>
                </a:prstGeom>
                <a:ln w="19050">
                  <a:solidFill>
                    <a:srgbClr val="D719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152BCCE0-781E-DE41-9D74-E0D590232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9244" y="3193813"/>
                  <a:ext cx="20128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AFD91D84-9081-BF40-82DA-891D427D1FFD}"/>
                    </a:ext>
                  </a:extLst>
                </p:cNvPr>
                <p:cNvSpPr txBox="1"/>
                <p:nvPr/>
              </p:nvSpPr>
              <p:spPr>
                <a:xfrm>
                  <a:off x="7144646" y="3086091"/>
                  <a:ext cx="59557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CutFree</a:t>
                  </a:r>
                  <a:endParaRPr lang="en-US" sz="1200" dirty="0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4BBD5D76-06C5-4C42-847D-1CEDAA3096FA}"/>
                    </a:ext>
                  </a:extLst>
                </p:cNvPr>
                <p:cNvSpPr txBox="1"/>
                <p:nvPr/>
              </p:nvSpPr>
              <p:spPr>
                <a:xfrm>
                  <a:off x="7144646" y="3261858"/>
                  <a:ext cx="69085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CutFreeRL</a:t>
                  </a:r>
                  <a:endParaRPr lang="en-US" sz="1200" dirty="0"/>
                </a:p>
              </p:txBody>
            </p:sp>
          </p:grp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4AA06E2-14B2-F945-8601-3CF5C2509590}"/>
                </a:ext>
              </a:extLst>
            </p:cNvPr>
            <p:cNvSpPr txBox="1"/>
            <p:nvPr/>
          </p:nvSpPr>
          <p:spPr>
            <a:xfrm>
              <a:off x="641099" y="1206404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E6402C7-C438-9D45-B6AA-F8F2EFCB3D3F}"/>
                </a:ext>
              </a:extLst>
            </p:cNvPr>
            <p:cNvSpPr txBox="1"/>
            <p:nvPr/>
          </p:nvSpPr>
          <p:spPr>
            <a:xfrm>
              <a:off x="641099" y="3467317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084CA1E-76C9-624E-A81E-6DFE737E8614}"/>
                </a:ext>
              </a:extLst>
            </p:cNvPr>
            <p:cNvSpPr txBox="1"/>
            <p:nvPr/>
          </p:nvSpPr>
          <p:spPr>
            <a:xfrm>
              <a:off x="2070755" y="3467317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1F83915-B1F8-8446-96A0-0B6C1496983C}"/>
                </a:ext>
              </a:extLst>
            </p:cNvPr>
            <p:cNvSpPr txBox="1"/>
            <p:nvPr/>
          </p:nvSpPr>
          <p:spPr>
            <a:xfrm>
              <a:off x="641098" y="4821812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E7FE1BB-310A-4C4E-94E2-FFE87AB2124A}"/>
                </a:ext>
              </a:extLst>
            </p:cNvPr>
            <p:cNvSpPr txBox="1"/>
            <p:nvPr/>
          </p:nvSpPr>
          <p:spPr>
            <a:xfrm>
              <a:off x="2070755" y="1206404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1345AAB-2D35-5544-9B35-9659E3BC5F2C}"/>
                </a:ext>
              </a:extLst>
            </p:cNvPr>
            <p:cNvGrpSpPr/>
            <p:nvPr/>
          </p:nvGrpSpPr>
          <p:grpSpPr>
            <a:xfrm>
              <a:off x="789729" y="1551944"/>
              <a:ext cx="1271193" cy="1631183"/>
              <a:chOff x="910309" y="1963926"/>
              <a:chExt cx="1271193" cy="1631183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A8DD241-3805-8F4A-A8BA-6F9BCCDDBC55}"/>
                  </a:ext>
                </a:extLst>
              </p:cNvPr>
              <p:cNvSpPr txBox="1"/>
              <p:nvPr/>
            </p:nvSpPr>
            <p:spPr>
              <a:xfrm>
                <a:off x="910309" y="1963926"/>
                <a:ext cx="71593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IUB Code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BFD43B3-82DA-F349-9798-65AECAF81351}"/>
                  </a:ext>
                </a:extLst>
              </p:cNvPr>
              <p:cNvSpPr txBox="1"/>
              <p:nvPr/>
            </p:nvSpPr>
            <p:spPr>
              <a:xfrm>
                <a:off x="1465566" y="1966133"/>
                <a:ext cx="71593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Bases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6FD7071-FB77-B941-A1D5-31E2FE0D32D4}"/>
                  </a:ext>
                </a:extLst>
              </p:cNvPr>
              <p:cNvCxnSpPr/>
              <p:nvPr/>
            </p:nvCxnSpPr>
            <p:spPr>
              <a:xfrm>
                <a:off x="974657" y="2153902"/>
                <a:ext cx="11430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1440145-3C46-A343-A07D-A5374F99F7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5184" y="2021027"/>
                <a:ext cx="973" cy="150359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8D4460-DBF2-7548-884D-6D1C1A45B38B}"/>
                  </a:ext>
                </a:extLst>
              </p:cNvPr>
              <p:cNvSpPr txBox="1"/>
              <p:nvPr/>
            </p:nvSpPr>
            <p:spPr>
              <a:xfrm>
                <a:off x="1153649" y="2148559"/>
                <a:ext cx="219456" cy="144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b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b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2108F82-C4B8-044D-87DD-CBCF05AE25B7}"/>
                  </a:ext>
                </a:extLst>
              </p:cNvPr>
              <p:cNvSpPr txBox="1"/>
              <p:nvPr/>
            </p:nvSpPr>
            <p:spPr>
              <a:xfrm>
                <a:off x="1497807" y="2148559"/>
                <a:ext cx="652063" cy="144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A,C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A,G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A,T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C,G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C,T</a:t>
                </a:r>
                <a:b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G,T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A,C,G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A,C,T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A,G,T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C,G,T</a:t>
                </a:r>
                <a:b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A,C,G,T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87821C2-04D1-054C-A4EC-FF931DCD58A7}"/>
                </a:ext>
              </a:extLst>
            </p:cNvPr>
            <p:cNvGrpSpPr/>
            <p:nvPr/>
          </p:nvGrpSpPr>
          <p:grpSpPr>
            <a:xfrm>
              <a:off x="1996574" y="1247298"/>
              <a:ext cx="1819908" cy="2273724"/>
              <a:chOff x="2539255" y="1642655"/>
              <a:chExt cx="1819908" cy="227372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3AE56CE-ACDF-CD40-9D0F-D255FA17B8E6}"/>
                  </a:ext>
                </a:extLst>
              </p:cNvPr>
              <p:cNvGrpSpPr/>
              <p:nvPr/>
            </p:nvGrpSpPr>
            <p:grpSpPr>
              <a:xfrm>
                <a:off x="3420904" y="1730051"/>
                <a:ext cx="581129" cy="276999"/>
                <a:chOff x="1909461" y="4010047"/>
                <a:chExt cx="581129" cy="276999"/>
              </a:xfrm>
            </p:grpSpPr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8D103EF-D107-0545-BF72-109E5FBEAC29}"/>
                    </a:ext>
                  </a:extLst>
                </p:cNvPr>
                <p:cNvSpPr txBox="1"/>
                <p:nvPr/>
              </p:nvSpPr>
              <p:spPr>
                <a:xfrm>
                  <a:off x="1909461" y="4010047"/>
                  <a:ext cx="58112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0026867-8D94-024B-9F63-C3E4B06FBE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88497" y="4172611"/>
                  <a:ext cx="71695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84BFB1C-CE00-1B41-B9BF-53B1034A95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9605" y="4172611"/>
                  <a:ext cx="71695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22E5088-7416-2E49-9687-B486F0F8AC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50741" y="4172611"/>
                  <a:ext cx="71695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3B91FA3-FA5D-4641-B037-890265D93E74}"/>
                  </a:ext>
                </a:extLst>
              </p:cNvPr>
              <p:cNvSpPr txBox="1"/>
              <p:nvPr/>
            </p:nvSpPr>
            <p:spPr>
              <a:xfrm>
                <a:off x="3270977" y="2075569"/>
                <a:ext cx="219456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9F4DBB9-B8CB-AA4F-AA2A-ADADB1C3CA49}"/>
                  </a:ext>
                </a:extLst>
              </p:cNvPr>
              <p:cNvSpPr txBox="1"/>
              <p:nvPr/>
            </p:nvSpPr>
            <p:spPr>
              <a:xfrm>
                <a:off x="3445622" y="2075569"/>
                <a:ext cx="219456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48464CF-9ECF-0141-972F-134C6ACD7150}"/>
                  </a:ext>
                </a:extLst>
              </p:cNvPr>
              <p:cNvSpPr txBox="1"/>
              <p:nvPr/>
            </p:nvSpPr>
            <p:spPr>
              <a:xfrm>
                <a:off x="3628906" y="2075569"/>
                <a:ext cx="219456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  <a:cs typeface="Arial" panose="020B0604020202020204" pitchFamily="34" charset="0"/>
                  </a:rPr>
                  <a:t>G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4F1251D-F50D-0641-ABC3-85BF20FEE57F}"/>
                  </a:ext>
                </a:extLst>
              </p:cNvPr>
              <p:cNvSpPr txBox="1"/>
              <p:nvPr/>
            </p:nvSpPr>
            <p:spPr>
              <a:xfrm>
                <a:off x="3799556" y="2075569"/>
                <a:ext cx="219456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  <a:cs typeface="Arial" panose="020B0604020202020204" pitchFamily="34" charset="0"/>
                  </a:rPr>
                  <a:t>T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5695E55-983E-0747-B852-B6468650CCFD}"/>
                  </a:ext>
                </a:extLst>
              </p:cNvPr>
              <p:cNvSpPr txBox="1"/>
              <p:nvPr/>
            </p:nvSpPr>
            <p:spPr>
              <a:xfrm>
                <a:off x="3970206" y="2075569"/>
                <a:ext cx="219456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  <a:cs typeface="Arial" panose="020B0604020202020204" pitchFamily="34" charset="0"/>
                  </a:rPr>
                  <a:t>M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F8D2B7DB-70B4-154D-AC92-8D6F7C3F3423}"/>
                  </a:ext>
                </a:extLst>
              </p:cNvPr>
              <p:cNvSpPr txBox="1"/>
              <p:nvPr/>
            </p:nvSpPr>
            <p:spPr>
              <a:xfrm>
                <a:off x="3841572" y="2779737"/>
                <a:ext cx="109728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✗</a:t>
                </a:r>
              </a:p>
            </p:txBody>
          </p: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A4218B70-C985-3D43-B5F5-C6A2DC412E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68574" y="3031242"/>
                <a:ext cx="5963" cy="31711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9574C540-0145-EF48-A15D-E3D145C35A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9554" y="3031242"/>
                <a:ext cx="5963" cy="31711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14FDF841-E459-1A46-BD50-61BE161A45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33075" y="3031242"/>
                <a:ext cx="5963" cy="31711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B883FDD1-6BCD-944D-B3D5-CDDE2DC3CD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9852" y="3031242"/>
                <a:ext cx="5963" cy="31711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16CD9BF8-6335-7F4C-B281-4764B7E5E4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3832" y="3031242"/>
                <a:ext cx="5963" cy="31711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7FF6853-6A7A-ED47-BDF5-A1F485D8B99A}"/>
                  </a:ext>
                </a:extLst>
              </p:cNvPr>
              <p:cNvGrpSpPr/>
              <p:nvPr/>
            </p:nvGrpSpPr>
            <p:grpSpPr>
              <a:xfrm>
                <a:off x="3428979" y="3639380"/>
                <a:ext cx="545953" cy="276999"/>
                <a:chOff x="4198150" y="4102024"/>
                <a:chExt cx="545953" cy="276999"/>
              </a:xfrm>
            </p:grpSpPr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2CCBBDB-1B43-6B47-A9CB-4CF968AC7CDA}"/>
                    </a:ext>
                  </a:extLst>
                </p:cNvPr>
                <p:cNvSpPr txBox="1"/>
                <p:nvPr/>
              </p:nvSpPr>
              <p:spPr>
                <a:xfrm>
                  <a:off x="4198150" y="4102024"/>
                  <a:ext cx="54595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ABNM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C24673E-F010-274F-A229-8720DF088D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5895" y="4248007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6C11BF6-5E9C-6242-8AC8-B27264397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8664" y="4248007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8EE4423D-AF26-8B41-BF52-31CDE5D051D5}"/>
                  </a:ext>
                </a:extLst>
              </p:cNvPr>
              <p:cNvSpPr txBox="1"/>
              <p:nvPr/>
            </p:nvSpPr>
            <p:spPr>
              <a:xfrm>
                <a:off x="3153221" y="3345254"/>
                <a:ext cx="418931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5.2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EDC5830E-03D2-4A4B-964E-BB263E80B454}"/>
                  </a:ext>
                </a:extLst>
              </p:cNvPr>
              <p:cNvSpPr txBox="1"/>
              <p:nvPr/>
            </p:nvSpPr>
            <p:spPr>
              <a:xfrm>
                <a:off x="3344740" y="3345254"/>
                <a:ext cx="418931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3.4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6991C7D-D34E-8C4F-BAFE-B1BDD94A94DA}"/>
                  </a:ext>
                </a:extLst>
              </p:cNvPr>
              <p:cNvSpPr txBox="1"/>
              <p:nvPr/>
            </p:nvSpPr>
            <p:spPr>
              <a:xfrm>
                <a:off x="3703367" y="3346353"/>
                <a:ext cx="418931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268EEEE-4FD7-6847-B850-D060586BDFCF}"/>
                  </a:ext>
                </a:extLst>
              </p:cNvPr>
              <p:cNvSpPr txBox="1"/>
              <p:nvPr/>
            </p:nvSpPr>
            <p:spPr>
              <a:xfrm>
                <a:off x="3524054" y="3346353"/>
                <a:ext cx="418931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6.8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D584703-D8B1-BA42-B94A-AD1062FA0957}"/>
                  </a:ext>
                </a:extLst>
              </p:cNvPr>
              <p:cNvSpPr txBox="1"/>
              <p:nvPr/>
            </p:nvSpPr>
            <p:spPr>
              <a:xfrm>
                <a:off x="3881182" y="3345254"/>
                <a:ext cx="408595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9.5</a:t>
                </a: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4CE2DBB4-E8BC-1347-BF61-97AA21CE68B6}"/>
                  </a:ext>
                </a:extLst>
              </p:cNvPr>
              <p:cNvSpPr txBox="1"/>
              <p:nvPr/>
            </p:nvSpPr>
            <p:spPr>
              <a:xfrm>
                <a:off x="4134914" y="2018211"/>
                <a:ext cx="219456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78CA68F4-1E5B-C149-9E38-9BCB89C1A85E}"/>
                  </a:ext>
                </a:extLst>
              </p:cNvPr>
              <p:cNvSpPr txBox="1"/>
              <p:nvPr/>
            </p:nvSpPr>
            <p:spPr>
              <a:xfrm>
                <a:off x="4129916" y="2742182"/>
                <a:ext cx="219456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AFADFC97-2E97-EE48-9344-8DB102ED2699}"/>
                  </a:ext>
                </a:extLst>
              </p:cNvPr>
              <p:cNvSpPr txBox="1"/>
              <p:nvPr/>
            </p:nvSpPr>
            <p:spPr>
              <a:xfrm>
                <a:off x="4139707" y="3293874"/>
                <a:ext cx="219456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C0706FD5-9EE0-4246-94A5-EDCFB03DB7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6055" y="1642655"/>
                <a:ext cx="1" cy="183486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C67B4A0D-F675-1B45-BA60-5C2B2ECC96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63671" y="3525119"/>
                <a:ext cx="329113" cy="217839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E584066A-6F82-1344-A54F-182CAE1D2051}"/>
                  </a:ext>
                </a:extLst>
              </p:cNvPr>
              <p:cNvSpPr txBox="1"/>
              <p:nvPr/>
            </p:nvSpPr>
            <p:spPr>
              <a:xfrm>
                <a:off x="2829461" y="1760828"/>
                <a:ext cx="31409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800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US" sz="8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1E08CA61-01A7-4540-83F9-73867CD2BBC3}"/>
                  </a:ext>
                </a:extLst>
              </p:cNvPr>
              <p:cNvSpPr txBox="1"/>
              <p:nvPr/>
            </p:nvSpPr>
            <p:spPr>
              <a:xfrm>
                <a:off x="2747553" y="2075569"/>
                <a:ext cx="47791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A(s</a:t>
                </a:r>
                <a:r>
                  <a:rPr lang="en-US" sz="800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 </a:t>
                </a:r>
                <a:r>
                  <a:rPr lang="en-US" sz="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610EEA6C-24EC-CE4F-B82F-F911F44BCC49}"/>
                  </a:ext>
                </a:extLst>
              </p:cNvPr>
              <p:cNvSpPr txBox="1"/>
              <p:nvPr/>
            </p:nvSpPr>
            <p:spPr>
              <a:xfrm>
                <a:off x="2628541" y="2390986"/>
                <a:ext cx="71593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Rollout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5790FA85-7BAC-BB40-8D27-D49F9D1540B0}"/>
                  </a:ext>
                </a:extLst>
              </p:cNvPr>
              <p:cNvSpPr txBox="1"/>
              <p:nvPr/>
            </p:nvSpPr>
            <p:spPr>
              <a:xfrm>
                <a:off x="2584177" y="2733570"/>
                <a:ext cx="7079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Constraint Filter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34F393D5-C78A-4D44-A54B-9B08E5AC2870}"/>
                  </a:ext>
                </a:extLst>
              </p:cNvPr>
              <p:cNvSpPr txBox="1"/>
              <p:nvPr/>
            </p:nvSpPr>
            <p:spPr>
              <a:xfrm>
                <a:off x="2539255" y="3283699"/>
                <a:ext cx="8650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Reward Estimate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9CB8E58-9702-C146-9159-B68A1A277C4D}"/>
                  </a:ext>
                </a:extLst>
              </p:cNvPr>
              <p:cNvSpPr txBox="1"/>
              <p:nvPr/>
            </p:nvSpPr>
            <p:spPr>
              <a:xfrm>
                <a:off x="2790920" y="3670157"/>
                <a:ext cx="39117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800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i+1</a:t>
                </a: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71CA16A0-0A37-D748-9945-DED37D4ECD7E}"/>
                  </a:ext>
                </a:extLst>
              </p:cNvPr>
              <p:cNvGrpSpPr/>
              <p:nvPr/>
            </p:nvGrpSpPr>
            <p:grpSpPr>
              <a:xfrm>
                <a:off x="3311119" y="2290076"/>
                <a:ext cx="152975" cy="473929"/>
                <a:chOff x="3494829" y="4711701"/>
                <a:chExt cx="152975" cy="473929"/>
              </a:xfrm>
            </p:grpSpPr>
            <p:sp>
              <p:nvSpPr>
                <p:cNvPr id="80" name="Freeform 79">
                  <a:extLst>
                    <a:ext uri="{FF2B5EF4-FFF2-40B4-BE49-F238E27FC236}">
                      <a16:creationId xmlns:a16="http://schemas.microsoft.com/office/drawing/2014/main" id="{43CF6FA2-0B74-A84F-9810-2608428B9EB0}"/>
                    </a:ext>
                  </a:extLst>
                </p:cNvPr>
                <p:cNvSpPr/>
                <p:nvPr/>
              </p:nvSpPr>
              <p:spPr>
                <a:xfrm rot="5400000">
                  <a:off x="3362684" y="4843846"/>
                  <a:ext cx="417266" cy="152975"/>
                </a:xfrm>
                <a:custGeom>
                  <a:avLst/>
                  <a:gdLst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27027"/>
                    <a:gd name="connsiteY0" fmla="*/ 277327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08289"/>
                    <a:gd name="connsiteY0" fmla="*/ 269832 h 431401"/>
                    <a:gd name="connsiteX1" fmla="*/ 254833 w 2608289"/>
                    <a:gd name="connsiteY1" fmla="*/ 74960 h 431401"/>
                    <a:gd name="connsiteX2" fmla="*/ 535899 w 2608289"/>
                    <a:gd name="connsiteY2" fmla="*/ 247347 h 431401"/>
                    <a:gd name="connsiteX3" fmla="*/ 816964 w 2608289"/>
                    <a:gd name="connsiteY3" fmla="*/ 371015 h 431401"/>
                    <a:gd name="connsiteX4" fmla="*/ 1083040 w 2608289"/>
                    <a:gd name="connsiteY4" fmla="*/ 251095 h 431401"/>
                    <a:gd name="connsiteX5" fmla="*/ 1364105 w 2608289"/>
                    <a:gd name="connsiteY5" fmla="*/ 71213 h 431401"/>
                    <a:gd name="connsiteX6" fmla="*/ 1547735 w 2608289"/>
                    <a:gd name="connsiteY6" fmla="*/ 251095 h 431401"/>
                    <a:gd name="connsiteX7" fmla="*/ 1780082 w 2608289"/>
                    <a:gd name="connsiteY7" fmla="*/ 430977 h 431401"/>
                    <a:gd name="connsiteX8" fmla="*/ 1997439 w 2608289"/>
                    <a:gd name="connsiteY8" fmla="*/ 198629 h 431401"/>
                    <a:gd name="connsiteX9" fmla="*/ 2196059 w 2608289"/>
                    <a:gd name="connsiteY9" fmla="*/ 9 h 431401"/>
                    <a:gd name="connsiteX10" fmla="*/ 2390931 w 2608289"/>
                    <a:gd name="connsiteY10" fmla="*/ 206124 h 431401"/>
                    <a:gd name="connsiteX11" fmla="*/ 2608289 w 2608289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7496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4"/>
                    <a:gd name="connsiteX1" fmla="*/ 269824 w 2623280"/>
                    <a:gd name="connsiteY1" fmla="*/ 94010 h 431404"/>
                    <a:gd name="connsiteX2" fmla="*/ 550890 w 2623280"/>
                    <a:gd name="connsiteY2" fmla="*/ 269572 h 431404"/>
                    <a:gd name="connsiteX3" fmla="*/ 831955 w 2623280"/>
                    <a:gd name="connsiteY3" fmla="*/ 431340 h 431404"/>
                    <a:gd name="connsiteX4" fmla="*/ 1098031 w 2623280"/>
                    <a:gd name="connsiteY4" fmla="*/ 251095 h 431404"/>
                    <a:gd name="connsiteX5" fmla="*/ 1379096 w 2623280"/>
                    <a:gd name="connsiteY5" fmla="*/ 71213 h 431404"/>
                    <a:gd name="connsiteX6" fmla="*/ 1562726 w 2623280"/>
                    <a:gd name="connsiteY6" fmla="*/ 251095 h 431404"/>
                    <a:gd name="connsiteX7" fmla="*/ 1795073 w 2623280"/>
                    <a:gd name="connsiteY7" fmla="*/ 430977 h 431404"/>
                    <a:gd name="connsiteX8" fmla="*/ 2012430 w 2623280"/>
                    <a:gd name="connsiteY8" fmla="*/ 198629 h 431404"/>
                    <a:gd name="connsiteX9" fmla="*/ 2211050 w 2623280"/>
                    <a:gd name="connsiteY9" fmla="*/ 9 h 431404"/>
                    <a:gd name="connsiteX10" fmla="*/ 2405922 w 2623280"/>
                    <a:gd name="connsiteY10" fmla="*/ 206124 h 431404"/>
                    <a:gd name="connsiteX11" fmla="*/ 2623280 w 2623280"/>
                    <a:gd name="connsiteY11" fmla="*/ 232357 h 431404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431340 h 431401"/>
                    <a:gd name="connsiteX4" fmla="*/ 1107556 w 2623280"/>
                    <a:gd name="connsiteY4" fmla="*/ 27014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391"/>
                    <a:gd name="connsiteX1" fmla="*/ 269824 w 2623280"/>
                    <a:gd name="connsiteY1" fmla="*/ 94010 h 431391"/>
                    <a:gd name="connsiteX2" fmla="*/ 550890 w 2623280"/>
                    <a:gd name="connsiteY2" fmla="*/ 269572 h 431391"/>
                    <a:gd name="connsiteX3" fmla="*/ 831955 w 2623280"/>
                    <a:gd name="connsiteY3" fmla="*/ 431340 h 431391"/>
                    <a:gd name="connsiteX4" fmla="*/ 1107556 w 2623280"/>
                    <a:gd name="connsiteY4" fmla="*/ 270145 h 431391"/>
                    <a:gd name="connsiteX5" fmla="*/ 1379096 w 2623280"/>
                    <a:gd name="connsiteY5" fmla="*/ 90263 h 431391"/>
                    <a:gd name="connsiteX6" fmla="*/ 1562726 w 2623280"/>
                    <a:gd name="connsiteY6" fmla="*/ 251095 h 431391"/>
                    <a:gd name="connsiteX7" fmla="*/ 1795073 w 2623280"/>
                    <a:gd name="connsiteY7" fmla="*/ 430977 h 431391"/>
                    <a:gd name="connsiteX8" fmla="*/ 2012430 w 2623280"/>
                    <a:gd name="connsiteY8" fmla="*/ 198629 h 431391"/>
                    <a:gd name="connsiteX9" fmla="*/ 2211050 w 2623280"/>
                    <a:gd name="connsiteY9" fmla="*/ 9 h 431391"/>
                    <a:gd name="connsiteX10" fmla="*/ 2405922 w 2623280"/>
                    <a:gd name="connsiteY10" fmla="*/ 206124 h 431391"/>
                    <a:gd name="connsiteX11" fmla="*/ 2623280 w 2623280"/>
                    <a:gd name="connsiteY11" fmla="*/ 232357 h 431391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79507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94112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4007 h 431768"/>
                    <a:gd name="connsiteX1" fmla="*/ 269824 w 2623280"/>
                    <a:gd name="connsiteY1" fmla="*/ 94438 h 431768"/>
                    <a:gd name="connsiteX2" fmla="*/ 550890 w 2623280"/>
                    <a:gd name="connsiteY2" fmla="*/ 270000 h 431768"/>
                    <a:gd name="connsiteX3" fmla="*/ 831955 w 2623280"/>
                    <a:gd name="connsiteY3" fmla="*/ 431768 h 431768"/>
                    <a:gd name="connsiteX4" fmla="*/ 1107556 w 2623280"/>
                    <a:gd name="connsiteY4" fmla="*/ 270573 h 431768"/>
                    <a:gd name="connsiteX5" fmla="*/ 1379096 w 2623280"/>
                    <a:gd name="connsiteY5" fmla="*/ 90691 h 431768"/>
                    <a:gd name="connsiteX6" fmla="*/ 1670676 w 2623280"/>
                    <a:gd name="connsiteY6" fmla="*/ 276923 h 431768"/>
                    <a:gd name="connsiteX7" fmla="*/ 1941123 w 2623280"/>
                    <a:gd name="connsiteY7" fmla="*/ 431405 h 431768"/>
                    <a:gd name="connsiteX8" fmla="*/ 2209280 w 2623280"/>
                    <a:gd name="connsiteY8" fmla="*/ 268907 h 431768"/>
                    <a:gd name="connsiteX9" fmla="*/ 2211050 w 2623280"/>
                    <a:gd name="connsiteY9" fmla="*/ 437 h 431768"/>
                    <a:gd name="connsiteX10" fmla="*/ 2405922 w 2623280"/>
                    <a:gd name="connsiteY10" fmla="*/ 206552 h 431768"/>
                    <a:gd name="connsiteX11" fmla="*/ 2623280 w 2623280"/>
                    <a:gd name="connsiteY11" fmla="*/ 232785 h 431768"/>
                    <a:gd name="connsiteX0" fmla="*/ 0 w 2623280"/>
                    <a:gd name="connsiteY0" fmla="*/ 273710 h 431471"/>
                    <a:gd name="connsiteX1" fmla="*/ 269824 w 2623280"/>
                    <a:gd name="connsiteY1" fmla="*/ 94141 h 431471"/>
                    <a:gd name="connsiteX2" fmla="*/ 550890 w 2623280"/>
                    <a:gd name="connsiteY2" fmla="*/ 269703 h 431471"/>
                    <a:gd name="connsiteX3" fmla="*/ 831955 w 2623280"/>
                    <a:gd name="connsiteY3" fmla="*/ 431471 h 431471"/>
                    <a:gd name="connsiteX4" fmla="*/ 1107556 w 2623280"/>
                    <a:gd name="connsiteY4" fmla="*/ 270276 h 431471"/>
                    <a:gd name="connsiteX5" fmla="*/ 1379096 w 2623280"/>
                    <a:gd name="connsiteY5" fmla="*/ 90394 h 431471"/>
                    <a:gd name="connsiteX6" fmla="*/ 1670676 w 2623280"/>
                    <a:gd name="connsiteY6" fmla="*/ 276626 h 431471"/>
                    <a:gd name="connsiteX7" fmla="*/ 1941123 w 2623280"/>
                    <a:gd name="connsiteY7" fmla="*/ 431108 h 431471"/>
                    <a:gd name="connsiteX8" fmla="*/ 2209280 w 2623280"/>
                    <a:gd name="connsiteY8" fmla="*/ 268610 h 431471"/>
                    <a:gd name="connsiteX9" fmla="*/ 2211050 w 2623280"/>
                    <a:gd name="connsiteY9" fmla="*/ 140 h 431471"/>
                    <a:gd name="connsiteX10" fmla="*/ 2623280 w 2623280"/>
                    <a:gd name="connsiteY10" fmla="*/ 232488 h 431471"/>
                    <a:gd name="connsiteX0" fmla="*/ 0 w 2220269"/>
                    <a:gd name="connsiteY0" fmla="*/ 273570 h 431331"/>
                    <a:gd name="connsiteX1" fmla="*/ 269824 w 2220269"/>
                    <a:gd name="connsiteY1" fmla="*/ 94001 h 431331"/>
                    <a:gd name="connsiteX2" fmla="*/ 550890 w 2220269"/>
                    <a:gd name="connsiteY2" fmla="*/ 269563 h 431331"/>
                    <a:gd name="connsiteX3" fmla="*/ 831955 w 2220269"/>
                    <a:gd name="connsiteY3" fmla="*/ 431331 h 431331"/>
                    <a:gd name="connsiteX4" fmla="*/ 1107556 w 2220269"/>
                    <a:gd name="connsiteY4" fmla="*/ 270136 h 431331"/>
                    <a:gd name="connsiteX5" fmla="*/ 1379096 w 2220269"/>
                    <a:gd name="connsiteY5" fmla="*/ 90254 h 431331"/>
                    <a:gd name="connsiteX6" fmla="*/ 1670676 w 2220269"/>
                    <a:gd name="connsiteY6" fmla="*/ 276486 h 431331"/>
                    <a:gd name="connsiteX7" fmla="*/ 1941123 w 2220269"/>
                    <a:gd name="connsiteY7" fmla="*/ 430968 h 431331"/>
                    <a:gd name="connsiteX8" fmla="*/ 2209280 w 2220269"/>
                    <a:gd name="connsiteY8" fmla="*/ 268470 h 431331"/>
                    <a:gd name="connsiteX9" fmla="*/ 2211050 w 2220269"/>
                    <a:gd name="connsiteY9" fmla="*/ 0 h 431331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209973 h 341084"/>
                    <a:gd name="connsiteX9" fmla="*/ 2509500 w 2509500"/>
                    <a:gd name="connsiteY9" fmla="*/ 176453 h 341084"/>
                    <a:gd name="connsiteX0" fmla="*/ 0 w 2392025"/>
                    <a:gd name="connsiteY0" fmla="*/ 183323 h 341084"/>
                    <a:gd name="connsiteX1" fmla="*/ 269824 w 2392025"/>
                    <a:gd name="connsiteY1" fmla="*/ 3754 h 341084"/>
                    <a:gd name="connsiteX2" fmla="*/ 550890 w 2392025"/>
                    <a:gd name="connsiteY2" fmla="*/ 179316 h 341084"/>
                    <a:gd name="connsiteX3" fmla="*/ 831955 w 2392025"/>
                    <a:gd name="connsiteY3" fmla="*/ 341084 h 341084"/>
                    <a:gd name="connsiteX4" fmla="*/ 1107556 w 2392025"/>
                    <a:gd name="connsiteY4" fmla="*/ 179889 h 341084"/>
                    <a:gd name="connsiteX5" fmla="*/ 1379096 w 2392025"/>
                    <a:gd name="connsiteY5" fmla="*/ 7 h 341084"/>
                    <a:gd name="connsiteX6" fmla="*/ 1670676 w 2392025"/>
                    <a:gd name="connsiteY6" fmla="*/ 186239 h 341084"/>
                    <a:gd name="connsiteX7" fmla="*/ 1941123 w 2392025"/>
                    <a:gd name="connsiteY7" fmla="*/ 340721 h 341084"/>
                    <a:gd name="connsiteX8" fmla="*/ 2209280 w 2392025"/>
                    <a:gd name="connsiteY8" fmla="*/ 209973 h 341084"/>
                    <a:gd name="connsiteX9" fmla="*/ 2392025 w 2392025"/>
                    <a:gd name="connsiteY9" fmla="*/ 17962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63450" h="341084">
                      <a:moveTo>
                        <a:pt x="0" y="183323"/>
                      </a:moveTo>
                      <a:cubicBezTo>
                        <a:pt x="101496" y="100877"/>
                        <a:pt x="178009" y="4422"/>
                        <a:pt x="269824" y="3754"/>
                      </a:cubicBezTo>
                      <a:cubicBezTo>
                        <a:pt x="361639" y="3086"/>
                        <a:pt x="457202" y="123094"/>
                        <a:pt x="550890" y="179316"/>
                      </a:cubicBezTo>
                      <a:cubicBezTo>
                        <a:pt x="644578" y="235538"/>
                        <a:pt x="739177" y="340989"/>
                        <a:pt x="831955" y="341084"/>
                      </a:cubicBezTo>
                      <a:cubicBezTo>
                        <a:pt x="924733" y="341180"/>
                        <a:pt x="1044941" y="230385"/>
                        <a:pt x="1107556" y="179889"/>
                      </a:cubicBezTo>
                      <a:cubicBezTo>
                        <a:pt x="1170171" y="129393"/>
                        <a:pt x="1285243" y="-1051"/>
                        <a:pt x="1379096" y="7"/>
                      </a:cubicBezTo>
                      <a:cubicBezTo>
                        <a:pt x="1472949" y="1065"/>
                        <a:pt x="1573830" y="116753"/>
                        <a:pt x="1670676" y="186239"/>
                      </a:cubicBezTo>
                      <a:cubicBezTo>
                        <a:pt x="1767522" y="255725"/>
                        <a:pt x="1851356" y="336765"/>
                        <a:pt x="1941123" y="340721"/>
                      </a:cubicBezTo>
                      <a:cubicBezTo>
                        <a:pt x="2030890" y="344677"/>
                        <a:pt x="2126192" y="223063"/>
                        <a:pt x="2209280" y="209973"/>
                      </a:cubicBezTo>
                      <a:cubicBezTo>
                        <a:pt x="2292368" y="196883"/>
                        <a:pt x="2326200" y="185648"/>
                        <a:pt x="2363450" y="185978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7E7F9F44-71EF-1648-AB05-C963CD4C66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0004" y="5115781"/>
                  <a:ext cx="0" cy="698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55D09273-6717-B044-BCF9-F51104E41935}"/>
                  </a:ext>
                </a:extLst>
              </p:cNvPr>
              <p:cNvGrpSpPr/>
              <p:nvPr/>
            </p:nvGrpSpPr>
            <p:grpSpPr>
              <a:xfrm>
                <a:off x="3483300" y="2290076"/>
                <a:ext cx="152975" cy="473929"/>
                <a:chOff x="3494829" y="4713591"/>
                <a:chExt cx="152975" cy="473929"/>
              </a:xfrm>
            </p:grpSpPr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D67B4EAD-514F-F84B-8D2E-A0CA62A5FA65}"/>
                    </a:ext>
                  </a:extLst>
                </p:cNvPr>
                <p:cNvSpPr/>
                <p:nvPr/>
              </p:nvSpPr>
              <p:spPr>
                <a:xfrm rot="5400000">
                  <a:off x="3362684" y="4845736"/>
                  <a:ext cx="417266" cy="152975"/>
                </a:xfrm>
                <a:custGeom>
                  <a:avLst/>
                  <a:gdLst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27027"/>
                    <a:gd name="connsiteY0" fmla="*/ 277327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08289"/>
                    <a:gd name="connsiteY0" fmla="*/ 269832 h 431401"/>
                    <a:gd name="connsiteX1" fmla="*/ 254833 w 2608289"/>
                    <a:gd name="connsiteY1" fmla="*/ 74960 h 431401"/>
                    <a:gd name="connsiteX2" fmla="*/ 535899 w 2608289"/>
                    <a:gd name="connsiteY2" fmla="*/ 247347 h 431401"/>
                    <a:gd name="connsiteX3" fmla="*/ 816964 w 2608289"/>
                    <a:gd name="connsiteY3" fmla="*/ 371015 h 431401"/>
                    <a:gd name="connsiteX4" fmla="*/ 1083040 w 2608289"/>
                    <a:gd name="connsiteY4" fmla="*/ 251095 h 431401"/>
                    <a:gd name="connsiteX5" fmla="*/ 1364105 w 2608289"/>
                    <a:gd name="connsiteY5" fmla="*/ 71213 h 431401"/>
                    <a:gd name="connsiteX6" fmla="*/ 1547735 w 2608289"/>
                    <a:gd name="connsiteY6" fmla="*/ 251095 h 431401"/>
                    <a:gd name="connsiteX7" fmla="*/ 1780082 w 2608289"/>
                    <a:gd name="connsiteY7" fmla="*/ 430977 h 431401"/>
                    <a:gd name="connsiteX8" fmla="*/ 1997439 w 2608289"/>
                    <a:gd name="connsiteY8" fmla="*/ 198629 h 431401"/>
                    <a:gd name="connsiteX9" fmla="*/ 2196059 w 2608289"/>
                    <a:gd name="connsiteY9" fmla="*/ 9 h 431401"/>
                    <a:gd name="connsiteX10" fmla="*/ 2390931 w 2608289"/>
                    <a:gd name="connsiteY10" fmla="*/ 206124 h 431401"/>
                    <a:gd name="connsiteX11" fmla="*/ 2608289 w 2608289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7496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4"/>
                    <a:gd name="connsiteX1" fmla="*/ 269824 w 2623280"/>
                    <a:gd name="connsiteY1" fmla="*/ 94010 h 431404"/>
                    <a:gd name="connsiteX2" fmla="*/ 550890 w 2623280"/>
                    <a:gd name="connsiteY2" fmla="*/ 269572 h 431404"/>
                    <a:gd name="connsiteX3" fmla="*/ 831955 w 2623280"/>
                    <a:gd name="connsiteY3" fmla="*/ 431340 h 431404"/>
                    <a:gd name="connsiteX4" fmla="*/ 1098031 w 2623280"/>
                    <a:gd name="connsiteY4" fmla="*/ 251095 h 431404"/>
                    <a:gd name="connsiteX5" fmla="*/ 1379096 w 2623280"/>
                    <a:gd name="connsiteY5" fmla="*/ 71213 h 431404"/>
                    <a:gd name="connsiteX6" fmla="*/ 1562726 w 2623280"/>
                    <a:gd name="connsiteY6" fmla="*/ 251095 h 431404"/>
                    <a:gd name="connsiteX7" fmla="*/ 1795073 w 2623280"/>
                    <a:gd name="connsiteY7" fmla="*/ 430977 h 431404"/>
                    <a:gd name="connsiteX8" fmla="*/ 2012430 w 2623280"/>
                    <a:gd name="connsiteY8" fmla="*/ 198629 h 431404"/>
                    <a:gd name="connsiteX9" fmla="*/ 2211050 w 2623280"/>
                    <a:gd name="connsiteY9" fmla="*/ 9 h 431404"/>
                    <a:gd name="connsiteX10" fmla="*/ 2405922 w 2623280"/>
                    <a:gd name="connsiteY10" fmla="*/ 206124 h 431404"/>
                    <a:gd name="connsiteX11" fmla="*/ 2623280 w 2623280"/>
                    <a:gd name="connsiteY11" fmla="*/ 232357 h 431404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431340 h 431401"/>
                    <a:gd name="connsiteX4" fmla="*/ 1107556 w 2623280"/>
                    <a:gd name="connsiteY4" fmla="*/ 27014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391"/>
                    <a:gd name="connsiteX1" fmla="*/ 269824 w 2623280"/>
                    <a:gd name="connsiteY1" fmla="*/ 94010 h 431391"/>
                    <a:gd name="connsiteX2" fmla="*/ 550890 w 2623280"/>
                    <a:gd name="connsiteY2" fmla="*/ 269572 h 431391"/>
                    <a:gd name="connsiteX3" fmla="*/ 831955 w 2623280"/>
                    <a:gd name="connsiteY3" fmla="*/ 431340 h 431391"/>
                    <a:gd name="connsiteX4" fmla="*/ 1107556 w 2623280"/>
                    <a:gd name="connsiteY4" fmla="*/ 270145 h 431391"/>
                    <a:gd name="connsiteX5" fmla="*/ 1379096 w 2623280"/>
                    <a:gd name="connsiteY5" fmla="*/ 90263 h 431391"/>
                    <a:gd name="connsiteX6" fmla="*/ 1562726 w 2623280"/>
                    <a:gd name="connsiteY6" fmla="*/ 251095 h 431391"/>
                    <a:gd name="connsiteX7" fmla="*/ 1795073 w 2623280"/>
                    <a:gd name="connsiteY7" fmla="*/ 430977 h 431391"/>
                    <a:gd name="connsiteX8" fmla="*/ 2012430 w 2623280"/>
                    <a:gd name="connsiteY8" fmla="*/ 198629 h 431391"/>
                    <a:gd name="connsiteX9" fmla="*/ 2211050 w 2623280"/>
                    <a:gd name="connsiteY9" fmla="*/ 9 h 431391"/>
                    <a:gd name="connsiteX10" fmla="*/ 2405922 w 2623280"/>
                    <a:gd name="connsiteY10" fmla="*/ 206124 h 431391"/>
                    <a:gd name="connsiteX11" fmla="*/ 2623280 w 2623280"/>
                    <a:gd name="connsiteY11" fmla="*/ 232357 h 431391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79507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94112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4007 h 431768"/>
                    <a:gd name="connsiteX1" fmla="*/ 269824 w 2623280"/>
                    <a:gd name="connsiteY1" fmla="*/ 94438 h 431768"/>
                    <a:gd name="connsiteX2" fmla="*/ 550890 w 2623280"/>
                    <a:gd name="connsiteY2" fmla="*/ 270000 h 431768"/>
                    <a:gd name="connsiteX3" fmla="*/ 831955 w 2623280"/>
                    <a:gd name="connsiteY3" fmla="*/ 431768 h 431768"/>
                    <a:gd name="connsiteX4" fmla="*/ 1107556 w 2623280"/>
                    <a:gd name="connsiteY4" fmla="*/ 270573 h 431768"/>
                    <a:gd name="connsiteX5" fmla="*/ 1379096 w 2623280"/>
                    <a:gd name="connsiteY5" fmla="*/ 90691 h 431768"/>
                    <a:gd name="connsiteX6" fmla="*/ 1670676 w 2623280"/>
                    <a:gd name="connsiteY6" fmla="*/ 276923 h 431768"/>
                    <a:gd name="connsiteX7" fmla="*/ 1941123 w 2623280"/>
                    <a:gd name="connsiteY7" fmla="*/ 431405 h 431768"/>
                    <a:gd name="connsiteX8" fmla="*/ 2209280 w 2623280"/>
                    <a:gd name="connsiteY8" fmla="*/ 268907 h 431768"/>
                    <a:gd name="connsiteX9" fmla="*/ 2211050 w 2623280"/>
                    <a:gd name="connsiteY9" fmla="*/ 437 h 431768"/>
                    <a:gd name="connsiteX10" fmla="*/ 2405922 w 2623280"/>
                    <a:gd name="connsiteY10" fmla="*/ 206552 h 431768"/>
                    <a:gd name="connsiteX11" fmla="*/ 2623280 w 2623280"/>
                    <a:gd name="connsiteY11" fmla="*/ 232785 h 431768"/>
                    <a:gd name="connsiteX0" fmla="*/ 0 w 2623280"/>
                    <a:gd name="connsiteY0" fmla="*/ 273710 h 431471"/>
                    <a:gd name="connsiteX1" fmla="*/ 269824 w 2623280"/>
                    <a:gd name="connsiteY1" fmla="*/ 94141 h 431471"/>
                    <a:gd name="connsiteX2" fmla="*/ 550890 w 2623280"/>
                    <a:gd name="connsiteY2" fmla="*/ 269703 h 431471"/>
                    <a:gd name="connsiteX3" fmla="*/ 831955 w 2623280"/>
                    <a:gd name="connsiteY3" fmla="*/ 431471 h 431471"/>
                    <a:gd name="connsiteX4" fmla="*/ 1107556 w 2623280"/>
                    <a:gd name="connsiteY4" fmla="*/ 270276 h 431471"/>
                    <a:gd name="connsiteX5" fmla="*/ 1379096 w 2623280"/>
                    <a:gd name="connsiteY5" fmla="*/ 90394 h 431471"/>
                    <a:gd name="connsiteX6" fmla="*/ 1670676 w 2623280"/>
                    <a:gd name="connsiteY6" fmla="*/ 276626 h 431471"/>
                    <a:gd name="connsiteX7" fmla="*/ 1941123 w 2623280"/>
                    <a:gd name="connsiteY7" fmla="*/ 431108 h 431471"/>
                    <a:gd name="connsiteX8" fmla="*/ 2209280 w 2623280"/>
                    <a:gd name="connsiteY8" fmla="*/ 268610 h 431471"/>
                    <a:gd name="connsiteX9" fmla="*/ 2211050 w 2623280"/>
                    <a:gd name="connsiteY9" fmla="*/ 140 h 431471"/>
                    <a:gd name="connsiteX10" fmla="*/ 2623280 w 2623280"/>
                    <a:gd name="connsiteY10" fmla="*/ 232488 h 431471"/>
                    <a:gd name="connsiteX0" fmla="*/ 0 w 2220269"/>
                    <a:gd name="connsiteY0" fmla="*/ 273570 h 431331"/>
                    <a:gd name="connsiteX1" fmla="*/ 269824 w 2220269"/>
                    <a:gd name="connsiteY1" fmla="*/ 94001 h 431331"/>
                    <a:gd name="connsiteX2" fmla="*/ 550890 w 2220269"/>
                    <a:gd name="connsiteY2" fmla="*/ 269563 h 431331"/>
                    <a:gd name="connsiteX3" fmla="*/ 831955 w 2220269"/>
                    <a:gd name="connsiteY3" fmla="*/ 431331 h 431331"/>
                    <a:gd name="connsiteX4" fmla="*/ 1107556 w 2220269"/>
                    <a:gd name="connsiteY4" fmla="*/ 270136 h 431331"/>
                    <a:gd name="connsiteX5" fmla="*/ 1379096 w 2220269"/>
                    <a:gd name="connsiteY5" fmla="*/ 90254 h 431331"/>
                    <a:gd name="connsiteX6" fmla="*/ 1670676 w 2220269"/>
                    <a:gd name="connsiteY6" fmla="*/ 276486 h 431331"/>
                    <a:gd name="connsiteX7" fmla="*/ 1941123 w 2220269"/>
                    <a:gd name="connsiteY7" fmla="*/ 430968 h 431331"/>
                    <a:gd name="connsiteX8" fmla="*/ 2209280 w 2220269"/>
                    <a:gd name="connsiteY8" fmla="*/ 268470 h 431331"/>
                    <a:gd name="connsiteX9" fmla="*/ 2211050 w 2220269"/>
                    <a:gd name="connsiteY9" fmla="*/ 0 h 431331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209973 h 341084"/>
                    <a:gd name="connsiteX9" fmla="*/ 2509500 w 2509500"/>
                    <a:gd name="connsiteY9" fmla="*/ 176453 h 341084"/>
                    <a:gd name="connsiteX0" fmla="*/ 0 w 2392025"/>
                    <a:gd name="connsiteY0" fmla="*/ 183323 h 341084"/>
                    <a:gd name="connsiteX1" fmla="*/ 269824 w 2392025"/>
                    <a:gd name="connsiteY1" fmla="*/ 3754 h 341084"/>
                    <a:gd name="connsiteX2" fmla="*/ 550890 w 2392025"/>
                    <a:gd name="connsiteY2" fmla="*/ 179316 h 341084"/>
                    <a:gd name="connsiteX3" fmla="*/ 831955 w 2392025"/>
                    <a:gd name="connsiteY3" fmla="*/ 341084 h 341084"/>
                    <a:gd name="connsiteX4" fmla="*/ 1107556 w 2392025"/>
                    <a:gd name="connsiteY4" fmla="*/ 179889 h 341084"/>
                    <a:gd name="connsiteX5" fmla="*/ 1379096 w 2392025"/>
                    <a:gd name="connsiteY5" fmla="*/ 7 h 341084"/>
                    <a:gd name="connsiteX6" fmla="*/ 1670676 w 2392025"/>
                    <a:gd name="connsiteY6" fmla="*/ 186239 h 341084"/>
                    <a:gd name="connsiteX7" fmla="*/ 1941123 w 2392025"/>
                    <a:gd name="connsiteY7" fmla="*/ 340721 h 341084"/>
                    <a:gd name="connsiteX8" fmla="*/ 2209280 w 2392025"/>
                    <a:gd name="connsiteY8" fmla="*/ 209973 h 341084"/>
                    <a:gd name="connsiteX9" fmla="*/ 2392025 w 2392025"/>
                    <a:gd name="connsiteY9" fmla="*/ 17962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63450" h="341084">
                      <a:moveTo>
                        <a:pt x="0" y="183323"/>
                      </a:moveTo>
                      <a:cubicBezTo>
                        <a:pt x="101496" y="100877"/>
                        <a:pt x="178009" y="4422"/>
                        <a:pt x="269824" y="3754"/>
                      </a:cubicBezTo>
                      <a:cubicBezTo>
                        <a:pt x="361639" y="3086"/>
                        <a:pt x="457202" y="123094"/>
                        <a:pt x="550890" y="179316"/>
                      </a:cubicBezTo>
                      <a:cubicBezTo>
                        <a:pt x="644578" y="235538"/>
                        <a:pt x="739177" y="340989"/>
                        <a:pt x="831955" y="341084"/>
                      </a:cubicBezTo>
                      <a:cubicBezTo>
                        <a:pt x="924733" y="341180"/>
                        <a:pt x="1044941" y="230385"/>
                        <a:pt x="1107556" y="179889"/>
                      </a:cubicBezTo>
                      <a:cubicBezTo>
                        <a:pt x="1170171" y="129393"/>
                        <a:pt x="1285243" y="-1051"/>
                        <a:pt x="1379096" y="7"/>
                      </a:cubicBezTo>
                      <a:cubicBezTo>
                        <a:pt x="1472949" y="1065"/>
                        <a:pt x="1573830" y="116753"/>
                        <a:pt x="1670676" y="186239"/>
                      </a:cubicBezTo>
                      <a:cubicBezTo>
                        <a:pt x="1767522" y="255725"/>
                        <a:pt x="1851356" y="336765"/>
                        <a:pt x="1941123" y="340721"/>
                      </a:cubicBezTo>
                      <a:cubicBezTo>
                        <a:pt x="2030890" y="344677"/>
                        <a:pt x="2126192" y="223063"/>
                        <a:pt x="2209280" y="209973"/>
                      </a:cubicBezTo>
                      <a:cubicBezTo>
                        <a:pt x="2292368" y="196883"/>
                        <a:pt x="2326200" y="185648"/>
                        <a:pt x="2363450" y="185978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FB4F96E1-EAEB-0B42-BC26-633634775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0004" y="5117671"/>
                  <a:ext cx="0" cy="698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957083DF-5CBF-2949-B053-D21A81A23A9B}"/>
                  </a:ext>
                </a:extLst>
              </p:cNvPr>
              <p:cNvGrpSpPr/>
              <p:nvPr/>
            </p:nvGrpSpPr>
            <p:grpSpPr>
              <a:xfrm>
                <a:off x="3669569" y="2290076"/>
                <a:ext cx="152975" cy="473929"/>
                <a:chOff x="3494829" y="4699919"/>
                <a:chExt cx="152975" cy="473929"/>
              </a:xfrm>
            </p:grpSpPr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EBAEDBD4-A1C8-7F46-9F72-6F6E6B4207F4}"/>
                    </a:ext>
                  </a:extLst>
                </p:cNvPr>
                <p:cNvSpPr/>
                <p:nvPr/>
              </p:nvSpPr>
              <p:spPr>
                <a:xfrm rot="5400000">
                  <a:off x="3362684" y="4832064"/>
                  <a:ext cx="417266" cy="152975"/>
                </a:xfrm>
                <a:custGeom>
                  <a:avLst/>
                  <a:gdLst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27027"/>
                    <a:gd name="connsiteY0" fmla="*/ 277327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08289"/>
                    <a:gd name="connsiteY0" fmla="*/ 269832 h 431401"/>
                    <a:gd name="connsiteX1" fmla="*/ 254833 w 2608289"/>
                    <a:gd name="connsiteY1" fmla="*/ 74960 h 431401"/>
                    <a:gd name="connsiteX2" fmla="*/ 535899 w 2608289"/>
                    <a:gd name="connsiteY2" fmla="*/ 247347 h 431401"/>
                    <a:gd name="connsiteX3" fmla="*/ 816964 w 2608289"/>
                    <a:gd name="connsiteY3" fmla="*/ 371015 h 431401"/>
                    <a:gd name="connsiteX4" fmla="*/ 1083040 w 2608289"/>
                    <a:gd name="connsiteY4" fmla="*/ 251095 h 431401"/>
                    <a:gd name="connsiteX5" fmla="*/ 1364105 w 2608289"/>
                    <a:gd name="connsiteY5" fmla="*/ 71213 h 431401"/>
                    <a:gd name="connsiteX6" fmla="*/ 1547735 w 2608289"/>
                    <a:gd name="connsiteY6" fmla="*/ 251095 h 431401"/>
                    <a:gd name="connsiteX7" fmla="*/ 1780082 w 2608289"/>
                    <a:gd name="connsiteY7" fmla="*/ 430977 h 431401"/>
                    <a:gd name="connsiteX8" fmla="*/ 1997439 w 2608289"/>
                    <a:gd name="connsiteY8" fmla="*/ 198629 h 431401"/>
                    <a:gd name="connsiteX9" fmla="*/ 2196059 w 2608289"/>
                    <a:gd name="connsiteY9" fmla="*/ 9 h 431401"/>
                    <a:gd name="connsiteX10" fmla="*/ 2390931 w 2608289"/>
                    <a:gd name="connsiteY10" fmla="*/ 206124 h 431401"/>
                    <a:gd name="connsiteX11" fmla="*/ 2608289 w 2608289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7496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4"/>
                    <a:gd name="connsiteX1" fmla="*/ 269824 w 2623280"/>
                    <a:gd name="connsiteY1" fmla="*/ 94010 h 431404"/>
                    <a:gd name="connsiteX2" fmla="*/ 550890 w 2623280"/>
                    <a:gd name="connsiteY2" fmla="*/ 269572 h 431404"/>
                    <a:gd name="connsiteX3" fmla="*/ 831955 w 2623280"/>
                    <a:gd name="connsiteY3" fmla="*/ 431340 h 431404"/>
                    <a:gd name="connsiteX4" fmla="*/ 1098031 w 2623280"/>
                    <a:gd name="connsiteY4" fmla="*/ 251095 h 431404"/>
                    <a:gd name="connsiteX5" fmla="*/ 1379096 w 2623280"/>
                    <a:gd name="connsiteY5" fmla="*/ 71213 h 431404"/>
                    <a:gd name="connsiteX6" fmla="*/ 1562726 w 2623280"/>
                    <a:gd name="connsiteY6" fmla="*/ 251095 h 431404"/>
                    <a:gd name="connsiteX7" fmla="*/ 1795073 w 2623280"/>
                    <a:gd name="connsiteY7" fmla="*/ 430977 h 431404"/>
                    <a:gd name="connsiteX8" fmla="*/ 2012430 w 2623280"/>
                    <a:gd name="connsiteY8" fmla="*/ 198629 h 431404"/>
                    <a:gd name="connsiteX9" fmla="*/ 2211050 w 2623280"/>
                    <a:gd name="connsiteY9" fmla="*/ 9 h 431404"/>
                    <a:gd name="connsiteX10" fmla="*/ 2405922 w 2623280"/>
                    <a:gd name="connsiteY10" fmla="*/ 206124 h 431404"/>
                    <a:gd name="connsiteX11" fmla="*/ 2623280 w 2623280"/>
                    <a:gd name="connsiteY11" fmla="*/ 232357 h 431404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431340 h 431401"/>
                    <a:gd name="connsiteX4" fmla="*/ 1107556 w 2623280"/>
                    <a:gd name="connsiteY4" fmla="*/ 27014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391"/>
                    <a:gd name="connsiteX1" fmla="*/ 269824 w 2623280"/>
                    <a:gd name="connsiteY1" fmla="*/ 94010 h 431391"/>
                    <a:gd name="connsiteX2" fmla="*/ 550890 w 2623280"/>
                    <a:gd name="connsiteY2" fmla="*/ 269572 h 431391"/>
                    <a:gd name="connsiteX3" fmla="*/ 831955 w 2623280"/>
                    <a:gd name="connsiteY3" fmla="*/ 431340 h 431391"/>
                    <a:gd name="connsiteX4" fmla="*/ 1107556 w 2623280"/>
                    <a:gd name="connsiteY4" fmla="*/ 270145 h 431391"/>
                    <a:gd name="connsiteX5" fmla="*/ 1379096 w 2623280"/>
                    <a:gd name="connsiteY5" fmla="*/ 90263 h 431391"/>
                    <a:gd name="connsiteX6" fmla="*/ 1562726 w 2623280"/>
                    <a:gd name="connsiteY6" fmla="*/ 251095 h 431391"/>
                    <a:gd name="connsiteX7" fmla="*/ 1795073 w 2623280"/>
                    <a:gd name="connsiteY7" fmla="*/ 430977 h 431391"/>
                    <a:gd name="connsiteX8" fmla="*/ 2012430 w 2623280"/>
                    <a:gd name="connsiteY8" fmla="*/ 198629 h 431391"/>
                    <a:gd name="connsiteX9" fmla="*/ 2211050 w 2623280"/>
                    <a:gd name="connsiteY9" fmla="*/ 9 h 431391"/>
                    <a:gd name="connsiteX10" fmla="*/ 2405922 w 2623280"/>
                    <a:gd name="connsiteY10" fmla="*/ 206124 h 431391"/>
                    <a:gd name="connsiteX11" fmla="*/ 2623280 w 2623280"/>
                    <a:gd name="connsiteY11" fmla="*/ 232357 h 431391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79507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94112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4007 h 431768"/>
                    <a:gd name="connsiteX1" fmla="*/ 269824 w 2623280"/>
                    <a:gd name="connsiteY1" fmla="*/ 94438 h 431768"/>
                    <a:gd name="connsiteX2" fmla="*/ 550890 w 2623280"/>
                    <a:gd name="connsiteY2" fmla="*/ 270000 h 431768"/>
                    <a:gd name="connsiteX3" fmla="*/ 831955 w 2623280"/>
                    <a:gd name="connsiteY3" fmla="*/ 431768 h 431768"/>
                    <a:gd name="connsiteX4" fmla="*/ 1107556 w 2623280"/>
                    <a:gd name="connsiteY4" fmla="*/ 270573 h 431768"/>
                    <a:gd name="connsiteX5" fmla="*/ 1379096 w 2623280"/>
                    <a:gd name="connsiteY5" fmla="*/ 90691 h 431768"/>
                    <a:gd name="connsiteX6" fmla="*/ 1670676 w 2623280"/>
                    <a:gd name="connsiteY6" fmla="*/ 276923 h 431768"/>
                    <a:gd name="connsiteX7" fmla="*/ 1941123 w 2623280"/>
                    <a:gd name="connsiteY7" fmla="*/ 431405 h 431768"/>
                    <a:gd name="connsiteX8" fmla="*/ 2209280 w 2623280"/>
                    <a:gd name="connsiteY8" fmla="*/ 268907 h 431768"/>
                    <a:gd name="connsiteX9" fmla="*/ 2211050 w 2623280"/>
                    <a:gd name="connsiteY9" fmla="*/ 437 h 431768"/>
                    <a:gd name="connsiteX10" fmla="*/ 2405922 w 2623280"/>
                    <a:gd name="connsiteY10" fmla="*/ 206552 h 431768"/>
                    <a:gd name="connsiteX11" fmla="*/ 2623280 w 2623280"/>
                    <a:gd name="connsiteY11" fmla="*/ 232785 h 431768"/>
                    <a:gd name="connsiteX0" fmla="*/ 0 w 2623280"/>
                    <a:gd name="connsiteY0" fmla="*/ 273710 h 431471"/>
                    <a:gd name="connsiteX1" fmla="*/ 269824 w 2623280"/>
                    <a:gd name="connsiteY1" fmla="*/ 94141 h 431471"/>
                    <a:gd name="connsiteX2" fmla="*/ 550890 w 2623280"/>
                    <a:gd name="connsiteY2" fmla="*/ 269703 h 431471"/>
                    <a:gd name="connsiteX3" fmla="*/ 831955 w 2623280"/>
                    <a:gd name="connsiteY3" fmla="*/ 431471 h 431471"/>
                    <a:gd name="connsiteX4" fmla="*/ 1107556 w 2623280"/>
                    <a:gd name="connsiteY4" fmla="*/ 270276 h 431471"/>
                    <a:gd name="connsiteX5" fmla="*/ 1379096 w 2623280"/>
                    <a:gd name="connsiteY5" fmla="*/ 90394 h 431471"/>
                    <a:gd name="connsiteX6" fmla="*/ 1670676 w 2623280"/>
                    <a:gd name="connsiteY6" fmla="*/ 276626 h 431471"/>
                    <a:gd name="connsiteX7" fmla="*/ 1941123 w 2623280"/>
                    <a:gd name="connsiteY7" fmla="*/ 431108 h 431471"/>
                    <a:gd name="connsiteX8" fmla="*/ 2209280 w 2623280"/>
                    <a:gd name="connsiteY8" fmla="*/ 268610 h 431471"/>
                    <a:gd name="connsiteX9" fmla="*/ 2211050 w 2623280"/>
                    <a:gd name="connsiteY9" fmla="*/ 140 h 431471"/>
                    <a:gd name="connsiteX10" fmla="*/ 2623280 w 2623280"/>
                    <a:gd name="connsiteY10" fmla="*/ 232488 h 431471"/>
                    <a:gd name="connsiteX0" fmla="*/ 0 w 2220269"/>
                    <a:gd name="connsiteY0" fmla="*/ 273570 h 431331"/>
                    <a:gd name="connsiteX1" fmla="*/ 269824 w 2220269"/>
                    <a:gd name="connsiteY1" fmla="*/ 94001 h 431331"/>
                    <a:gd name="connsiteX2" fmla="*/ 550890 w 2220269"/>
                    <a:gd name="connsiteY2" fmla="*/ 269563 h 431331"/>
                    <a:gd name="connsiteX3" fmla="*/ 831955 w 2220269"/>
                    <a:gd name="connsiteY3" fmla="*/ 431331 h 431331"/>
                    <a:gd name="connsiteX4" fmla="*/ 1107556 w 2220269"/>
                    <a:gd name="connsiteY4" fmla="*/ 270136 h 431331"/>
                    <a:gd name="connsiteX5" fmla="*/ 1379096 w 2220269"/>
                    <a:gd name="connsiteY5" fmla="*/ 90254 h 431331"/>
                    <a:gd name="connsiteX6" fmla="*/ 1670676 w 2220269"/>
                    <a:gd name="connsiteY6" fmla="*/ 276486 h 431331"/>
                    <a:gd name="connsiteX7" fmla="*/ 1941123 w 2220269"/>
                    <a:gd name="connsiteY7" fmla="*/ 430968 h 431331"/>
                    <a:gd name="connsiteX8" fmla="*/ 2209280 w 2220269"/>
                    <a:gd name="connsiteY8" fmla="*/ 268470 h 431331"/>
                    <a:gd name="connsiteX9" fmla="*/ 2211050 w 2220269"/>
                    <a:gd name="connsiteY9" fmla="*/ 0 h 431331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209973 h 341084"/>
                    <a:gd name="connsiteX9" fmla="*/ 2509500 w 2509500"/>
                    <a:gd name="connsiteY9" fmla="*/ 176453 h 341084"/>
                    <a:gd name="connsiteX0" fmla="*/ 0 w 2392025"/>
                    <a:gd name="connsiteY0" fmla="*/ 183323 h 341084"/>
                    <a:gd name="connsiteX1" fmla="*/ 269824 w 2392025"/>
                    <a:gd name="connsiteY1" fmla="*/ 3754 h 341084"/>
                    <a:gd name="connsiteX2" fmla="*/ 550890 w 2392025"/>
                    <a:gd name="connsiteY2" fmla="*/ 179316 h 341084"/>
                    <a:gd name="connsiteX3" fmla="*/ 831955 w 2392025"/>
                    <a:gd name="connsiteY3" fmla="*/ 341084 h 341084"/>
                    <a:gd name="connsiteX4" fmla="*/ 1107556 w 2392025"/>
                    <a:gd name="connsiteY4" fmla="*/ 179889 h 341084"/>
                    <a:gd name="connsiteX5" fmla="*/ 1379096 w 2392025"/>
                    <a:gd name="connsiteY5" fmla="*/ 7 h 341084"/>
                    <a:gd name="connsiteX6" fmla="*/ 1670676 w 2392025"/>
                    <a:gd name="connsiteY6" fmla="*/ 186239 h 341084"/>
                    <a:gd name="connsiteX7" fmla="*/ 1941123 w 2392025"/>
                    <a:gd name="connsiteY7" fmla="*/ 340721 h 341084"/>
                    <a:gd name="connsiteX8" fmla="*/ 2209280 w 2392025"/>
                    <a:gd name="connsiteY8" fmla="*/ 209973 h 341084"/>
                    <a:gd name="connsiteX9" fmla="*/ 2392025 w 2392025"/>
                    <a:gd name="connsiteY9" fmla="*/ 17962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63450" h="341084">
                      <a:moveTo>
                        <a:pt x="0" y="183323"/>
                      </a:moveTo>
                      <a:cubicBezTo>
                        <a:pt x="101496" y="100877"/>
                        <a:pt x="178009" y="4422"/>
                        <a:pt x="269824" y="3754"/>
                      </a:cubicBezTo>
                      <a:cubicBezTo>
                        <a:pt x="361639" y="3086"/>
                        <a:pt x="457202" y="123094"/>
                        <a:pt x="550890" y="179316"/>
                      </a:cubicBezTo>
                      <a:cubicBezTo>
                        <a:pt x="644578" y="235538"/>
                        <a:pt x="739177" y="340989"/>
                        <a:pt x="831955" y="341084"/>
                      </a:cubicBezTo>
                      <a:cubicBezTo>
                        <a:pt x="924733" y="341180"/>
                        <a:pt x="1044941" y="230385"/>
                        <a:pt x="1107556" y="179889"/>
                      </a:cubicBezTo>
                      <a:cubicBezTo>
                        <a:pt x="1170171" y="129393"/>
                        <a:pt x="1285243" y="-1051"/>
                        <a:pt x="1379096" y="7"/>
                      </a:cubicBezTo>
                      <a:cubicBezTo>
                        <a:pt x="1472949" y="1065"/>
                        <a:pt x="1573830" y="116753"/>
                        <a:pt x="1670676" y="186239"/>
                      </a:cubicBezTo>
                      <a:cubicBezTo>
                        <a:pt x="1767522" y="255725"/>
                        <a:pt x="1851356" y="336765"/>
                        <a:pt x="1941123" y="340721"/>
                      </a:cubicBezTo>
                      <a:cubicBezTo>
                        <a:pt x="2030890" y="344677"/>
                        <a:pt x="2126192" y="223063"/>
                        <a:pt x="2209280" y="209973"/>
                      </a:cubicBezTo>
                      <a:cubicBezTo>
                        <a:pt x="2292368" y="196883"/>
                        <a:pt x="2326200" y="185648"/>
                        <a:pt x="2363450" y="185978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D6D6FAE4-ED23-0A42-ADC1-D0C500CD6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0004" y="5103999"/>
                  <a:ext cx="0" cy="698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B3E87035-5228-5147-8EFD-2372D14DD89B}"/>
                  </a:ext>
                </a:extLst>
              </p:cNvPr>
              <p:cNvGrpSpPr/>
              <p:nvPr/>
            </p:nvGrpSpPr>
            <p:grpSpPr>
              <a:xfrm>
                <a:off x="3841750" y="2290076"/>
                <a:ext cx="152975" cy="473929"/>
                <a:chOff x="3494829" y="4710847"/>
                <a:chExt cx="152975" cy="473929"/>
              </a:xfrm>
            </p:grpSpPr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108FB3AD-988E-6D4A-A11F-E8809FC23C6C}"/>
                    </a:ext>
                  </a:extLst>
                </p:cNvPr>
                <p:cNvSpPr/>
                <p:nvPr/>
              </p:nvSpPr>
              <p:spPr>
                <a:xfrm rot="5400000">
                  <a:off x="3362684" y="4842992"/>
                  <a:ext cx="417266" cy="152975"/>
                </a:xfrm>
                <a:custGeom>
                  <a:avLst/>
                  <a:gdLst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27027"/>
                    <a:gd name="connsiteY0" fmla="*/ 277327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08289"/>
                    <a:gd name="connsiteY0" fmla="*/ 269832 h 431401"/>
                    <a:gd name="connsiteX1" fmla="*/ 254833 w 2608289"/>
                    <a:gd name="connsiteY1" fmla="*/ 74960 h 431401"/>
                    <a:gd name="connsiteX2" fmla="*/ 535899 w 2608289"/>
                    <a:gd name="connsiteY2" fmla="*/ 247347 h 431401"/>
                    <a:gd name="connsiteX3" fmla="*/ 816964 w 2608289"/>
                    <a:gd name="connsiteY3" fmla="*/ 371015 h 431401"/>
                    <a:gd name="connsiteX4" fmla="*/ 1083040 w 2608289"/>
                    <a:gd name="connsiteY4" fmla="*/ 251095 h 431401"/>
                    <a:gd name="connsiteX5" fmla="*/ 1364105 w 2608289"/>
                    <a:gd name="connsiteY5" fmla="*/ 71213 h 431401"/>
                    <a:gd name="connsiteX6" fmla="*/ 1547735 w 2608289"/>
                    <a:gd name="connsiteY6" fmla="*/ 251095 h 431401"/>
                    <a:gd name="connsiteX7" fmla="*/ 1780082 w 2608289"/>
                    <a:gd name="connsiteY7" fmla="*/ 430977 h 431401"/>
                    <a:gd name="connsiteX8" fmla="*/ 1997439 w 2608289"/>
                    <a:gd name="connsiteY8" fmla="*/ 198629 h 431401"/>
                    <a:gd name="connsiteX9" fmla="*/ 2196059 w 2608289"/>
                    <a:gd name="connsiteY9" fmla="*/ 9 h 431401"/>
                    <a:gd name="connsiteX10" fmla="*/ 2390931 w 2608289"/>
                    <a:gd name="connsiteY10" fmla="*/ 206124 h 431401"/>
                    <a:gd name="connsiteX11" fmla="*/ 2608289 w 2608289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7496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4"/>
                    <a:gd name="connsiteX1" fmla="*/ 269824 w 2623280"/>
                    <a:gd name="connsiteY1" fmla="*/ 94010 h 431404"/>
                    <a:gd name="connsiteX2" fmla="*/ 550890 w 2623280"/>
                    <a:gd name="connsiteY2" fmla="*/ 269572 h 431404"/>
                    <a:gd name="connsiteX3" fmla="*/ 831955 w 2623280"/>
                    <a:gd name="connsiteY3" fmla="*/ 431340 h 431404"/>
                    <a:gd name="connsiteX4" fmla="*/ 1098031 w 2623280"/>
                    <a:gd name="connsiteY4" fmla="*/ 251095 h 431404"/>
                    <a:gd name="connsiteX5" fmla="*/ 1379096 w 2623280"/>
                    <a:gd name="connsiteY5" fmla="*/ 71213 h 431404"/>
                    <a:gd name="connsiteX6" fmla="*/ 1562726 w 2623280"/>
                    <a:gd name="connsiteY6" fmla="*/ 251095 h 431404"/>
                    <a:gd name="connsiteX7" fmla="*/ 1795073 w 2623280"/>
                    <a:gd name="connsiteY7" fmla="*/ 430977 h 431404"/>
                    <a:gd name="connsiteX8" fmla="*/ 2012430 w 2623280"/>
                    <a:gd name="connsiteY8" fmla="*/ 198629 h 431404"/>
                    <a:gd name="connsiteX9" fmla="*/ 2211050 w 2623280"/>
                    <a:gd name="connsiteY9" fmla="*/ 9 h 431404"/>
                    <a:gd name="connsiteX10" fmla="*/ 2405922 w 2623280"/>
                    <a:gd name="connsiteY10" fmla="*/ 206124 h 431404"/>
                    <a:gd name="connsiteX11" fmla="*/ 2623280 w 2623280"/>
                    <a:gd name="connsiteY11" fmla="*/ 232357 h 431404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431340 h 431401"/>
                    <a:gd name="connsiteX4" fmla="*/ 1107556 w 2623280"/>
                    <a:gd name="connsiteY4" fmla="*/ 27014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391"/>
                    <a:gd name="connsiteX1" fmla="*/ 269824 w 2623280"/>
                    <a:gd name="connsiteY1" fmla="*/ 94010 h 431391"/>
                    <a:gd name="connsiteX2" fmla="*/ 550890 w 2623280"/>
                    <a:gd name="connsiteY2" fmla="*/ 269572 h 431391"/>
                    <a:gd name="connsiteX3" fmla="*/ 831955 w 2623280"/>
                    <a:gd name="connsiteY3" fmla="*/ 431340 h 431391"/>
                    <a:gd name="connsiteX4" fmla="*/ 1107556 w 2623280"/>
                    <a:gd name="connsiteY4" fmla="*/ 270145 h 431391"/>
                    <a:gd name="connsiteX5" fmla="*/ 1379096 w 2623280"/>
                    <a:gd name="connsiteY5" fmla="*/ 90263 h 431391"/>
                    <a:gd name="connsiteX6" fmla="*/ 1562726 w 2623280"/>
                    <a:gd name="connsiteY6" fmla="*/ 251095 h 431391"/>
                    <a:gd name="connsiteX7" fmla="*/ 1795073 w 2623280"/>
                    <a:gd name="connsiteY7" fmla="*/ 430977 h 431391"/>
                    <a:gd name="connsiteX8" fmla="*/ 2012430 w 2623280"/>
                    <a:gd name="connsiteY8" fmla="*/ 198629 h 431391"/>
                    <a:gd name="connsiteX9" fmla="*/ 2211050 w 2623280"/>
                    <a:gd name="connsiteY9" fmla="*/ 9 h 431391"/>
                    <a:gd name="connsiteX10" fmla="*/ 2405922 w 2623280"/>
                    <a:gd name="connsiteY10" fmla="*/ 206124 h 431391"/>
                    <a:gd name="connsiteX11" fmla="*/ 2623280 w 2623280"/>
                    <a:gd name="connsiteY11" fmla="*/ 232357 h 431391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79507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94112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4007 h 431768"/>
                    <a:gd name="connsiteX1" fmla="*/ 269824 w 2623280"/>
                    <a:gd name="connsiteY1" fmla="*/ 94438 h 431768"/>
                    <a:gd name="connsiteX2" fmla="*/ 550890 w 2623280"/>
                    <a:gd name="connsiteY2" fmla="*/ 270000 h 431768"/>
                    <a:gd name="connsiteX3" fmla="*/ 831955 w 2623280"/>
                    <a:gd name="connsiteY3" fmla="*/ 431768 h 431768"/>
                    <a:gd name="connsiteX4" fmla="*/ 1107556 w 2623280"/>
                    <a:gd name="connsiteY4" fmla="*/ 270573 h 431768"/>
                    <a:gd name="connsiteX5" fmla="*/ 1379096 w 2623280"/>
                    <a:gd name="connsiteY5" fmla="*/ 90691 h 431768"/>
                    <a:gd name="connsiteX6" fmla="*/ 1670676 w 2623280"/>
                    <a:gd name="connsiteY6" fmla="*/ 276923 h 431768"/>
                    <a:gd name="connsiteX7" fmla="*/ 1941123 w 2623280"/>
                    <a:gd name="connsiteY7" fmla="*/ 431405 h 431768"/>
                    <a:gd name="connsiteX8" fmla="*/ 2209280 w 2623280"/>
                    <a:gd name="connsiteY8" fmla="*/ 268907 h 431768"/>
                    <a:gd name="connsiteX9" fmla="*/ 2211050 w 2623280"/>
                    <a:gd name="connsiteY9" fmla="*/ 437 h 431768"/>
                    <a:gd name="connsiteX10" fmla="*/ 2405922 w 2623280"/>
                    <a:gd name="connsiteY10" fmla="*/ 206552 h 431768"/>
                    <a:gd name="connsiteX11" fmla="*/ 2623280 w 2623280"/>
                    <a:gd name="connsiteY11" fmla="*/ 232785 h 431768"/>
                    <a:gd name="connsiteX0" fmla="*/ 0 w 2623280"/>
                    <a:gd name="connsiteY0" fmla="*/ 273710 h 431471"/>
                    <a:gd name="connsiteX1" fmla="*/ 269824 w 2623280"/>
                    <a:gd name="connsiteY1" fmla="*/ 94141 h 431471"/>
                    <a:gd name="connsiteX2" fmla="*/ 550890 w 2623280"/>
                    <a:gd name="connsiteY2" fmla="*/ 269703 h 431471"/>
                    <a:gd name="connsiteX3" fmla="*/ 831955 w 2623280"/>
                    <a:gd name="connsiteY3" fmla="*/ 431471 h 431471"/>
                    <a:gd name="connsiteX4" fmla="*/ 1107556 w 2623280"/>
                    <a:gd name="connsiteY4" fmla="*/ 270276 h 431471"/>
                    <a:gd name="connsiteX5" fmla="*/ 1379096 w 2623280"/>
                    <a:gd name="connsiteY5" fmla="*/ 90394 h 431471"/>
                    <a:gd name="connsiteX6" fmla="*/ 1670676 w 2623280"/>
                    <a:gd name="connsiteY6" fmla="*/ 276626 h 431471"/>
                    <a:gd name="connsiteX7" fmla="*/ 1941123 w 2623280"/>
                    <a:gd name="connsiteY7" fmla="*/ 431108 h 431471"/>
                    <a:gd name="connsiteX8" fmla="*/ 2209280 w 2623280"/>
                    <a:gd name="connsiteY8" fmla="*/ 268610 h 431471"/>
                    <a:gd name="connsiteX9" fmla="*/ 2211050 w 2623280"/>
                    <a:gd name="connsiteY9" fmla="*/ 140 h 431471"/>
                    <a:gd name="connsiteX10" fmla="*/ 2623280 w 2623280"/>
                    <a:gd name="connsiteY10" fmla="*/ 232488 h 431471"/>
                    <a:gd name="connsiteX0" fmla="*/ 0 w 2220269"/>
                    <a:gd name="connsiteY0" fmla="*/ 273570 h 431331"/>
                    <a:gd name="connsiteX1" fmla="*/ 269824 w 2220269"/>
                    <a:gd name="connsiteY1" fmla="*/ 94001 h 431331"/>
                    <a:gd name="connsiteX2" fmla="*/ 550890 w 2220269"/>
                    <a:gd name="connsiteY2" fmla="*/ 269563 h 431331"/>
                    <a:gd name="connsiteX3" fmla="*/ 831955 w 2220269"/>
                    <a:gd name="connsiteY3" fmla="*/ 431331 h 431331"/>
                    <a:gd name="connsiteX4" fmla="*/ 1107556 w 2220269"/>
                    <a:gd name="connsiteY4" fmla="*/ 270136 h 431331"/>
                    <a:gd name="connsiteX5" fmla="*/ 1379096 w 2220269"/>
                    <a:gd name="connsiteY5" fmla="*/ 90254 h 431331"/>
                    <a:gd name="connsiteX6" fmla="*/ 1670676 w 2220269"/>
                    <a:gd name="connsiteY6" fmla="*/ 276486 h 431331"/>
                    <a:gd name="connsiteX7" fmla="*/ 1941123 w 2220269"/>
                    <a:gd name="connsiteY7" fmla="*/ 430968 h 431331"/>
                    <a:gd name="connsiteX8" fmla="*/ 2209280 w 2220269"/>
                    <a:gd name="connsiteY8" fmla="*/ 268470 h 431331"/>
                    <a:gd name="connsiteX9" fmla="*/ 2211050 w 2220269"/>
                    <a:gd name="connsiteY9" fmla="*/ 0 h 431331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209973 h 341084"/>
                    <a:gd name="connsiteX9" fmla="*/ 2509500 w 2509500"/>
                    <a:gd name="connsiteY9" fmla="*/ 176453 h 341084"/>
                    <a:gd name="connsiteX0" fmla="*/ 0 w 2392025"/>
                    <a:gd name="connsiteY0" fmla="*/ 183323 h 341084"/>
                    <a:gd name="connsiteX1" fmla="*/ 269824 w 2392025"/>
                    <a:gd name="connsiteY1" fmla="*/ 3754 h 341084"/>
                    <a:gd name="connsiteX2" fmla="*/ 550890 w 2392025"/>
                    <a:gd name="connsiteY2" fmla="*/ 179316 h 341084"/>
                    <a:gd name="connsiteX3" fmla="*/ 831955 w 2392025"/>
                    <a:gd name="connsiteY3" fmla="*/ 341084 h 341084"/>
                    <a:gd name="connsiteX4" fmla="*/ 1107556 w 2392025"/>
                    <a:gd name="connsiteY4" fmla="*/ 179889 h 341084"/>
                    <a:gd name="connsiteX5" fmla="*/ 1379096 w 2392025"/>
                    <a:gd name="connsiteY5" fmla="*/ 7 h 341084"/>
                    <a:gd name="connsiteX6" fmla="*/ 1670676 w 2392025"/>
                    <a:gd name="connsiteY6" fmla="*/ 186239 h 341084"/>
                    <a:gd name="connsiteX7" fmla="*/ 1941123 w 2392025"/>
                    <a:gd name="connsiteY7" fmla="*/ 340721 h 341084"/>
                    <a:gd name="connsiteX8" fmla="*/ 2209280 w 2392025"/>
                    <a:gd name="connsiteY8" fmla="*/ 209973 h 341084"/>
                    <a:gd name="connsiteX9" fmla="*/ 2392025 w 2392025"/>
                    <a:gd name="connsiteY9" fmla="*/ 17962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63450" h="341084">
                      <a:moveTo>
                        <a:pt x="0" y="183323"/>
                      </a:moveTo>
                      <a:cubicBezTo>
                        <a:pt x="101496" y="100877"/>
                        <a:pt x="178009" y="4422"/>
                        <a:pt x="269824" y="3754"/>
                      </a:cubicBezTo>
                      <a:cubicBezTo>
                        <a:pt x="361639" y="3086"/>
                        <a:pt x="457202" y="123094"/>
                        <a:pt x="550890" y="179316"/>
                      </a:cubicBezTo>
                      <a:cubicBezTo>
                        <a:pt x="644578" y="235538"/>
                        <a:pt x="739177" y="340989"/>
                        <a:pt x="831955" y="341084"/>
                      </a:cubicBezTo>
                      <a:cubicBezTo>
                        <a:pt x="924733" y="341180"/>
                        <a:pt x="1044941" y="230385"/>
                        <a:pt x="1107556" y="179889"/>
                      </a:cubicBezTo>
                      <a:cubicBezTo>
                        <a:pt x="1170171" y="129393"/>
                        <a:pt x="1285243" y="-1051"/>
                        <a:pt x="1379096" y="7"/>
                      </a:cubicBezTo>
                      <a:cubicBezTo>
                        <a:pt x="1472949" y="1065"/>
                        <a:pt x="1573830" y="116753"/>
                        <a:pt x="1670676" y="186239"/>
                      </a:cubicBezTo>
                      <a:cubicBezTo>
                        <a:pt x="1767522" y="255725"/>
                        <a:pt x="1851356" y="336765"/>
                        <a:pt x="1941123" y="340721"/>
                      </a:cubicBezTo>
                      <a:cubicBezTo>
                        <a:pt x="2030890" y="344677"/>
                        <a:pt x="2126192" y="223063"/>
                        <a:pt x="2209280" y="209973"/>
                      </a:cubicBezTo>
                      <a:cubicBezTo>
                        <a:pt x="2292368" y="196883"/>
                        <a:pt x="2326200" y="185648"/>
                        <a:pt x="2363450" y="185978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D94A5938-F6A8-0C45-A9BD-E55C4CE2B9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0004" y="5114927"/>
                  <a:ext cx="0" cy="698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CC763E3-CAD7-6044-AD24-7C958F07D985}"/>
                  </a:ext>
                </a:extLst>
              </p:cNvPr>
              <p:cNvGrpSpPr/>
              <p:nvPr/>
            </p:nvGrpSpPr>
            <p:grpSpPr>
              <a:xfrm>
                <a:off x="4008137" y="2290076"/>
                <a:ext cx="152975" cy="473929"/>
                <a:chOff x="3494829" y="4707387"/>
                <a:chExt cx="152975" cy="473929"/>
              </a:xfrm>
            </p:grpSpPr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id="{DD7893AE-1231-194E-9490-41AF4E4872C9}"/>
                    </a:ext>
                  </a:extLst>
                </p:cNvPr>
                <p:cNvSpPr/>
                <p:nvPr/>
              </p:nvSpPr>
              <p:spPr>
                <a:xfrm rot="5400000">
                  <a:off x="3362684" y="4839532"/>
                  <a:ext cx="417266" cy="152975"/>
                </a:xfrm>
                <a:custGeom>
                  <a:avLst/>
                  <a:gdLst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27027"/>
                    <a:gd name="connsiteY0" fmla="*/ 277327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08289"/>
                    <a:gd name="connsiteY0" fmla="*/ 269832 h 431401"/>
                    <a:gd name="connsiteX1" fmla="*/ 254833 w 2608289"/>
                    <a:gd name="connsiteY1" fmla="*/ 74960 h 431401"/>
                    <a:gd name="connsiteX2" fmla="*/ 535899 w 2608289"/>
                    <a:gd name="connsiteY2" fmla="*/ 247347 h 431401"/>
                    <a:gd name="connsiteX3" fmla="*/ 816964 w 2608289"/>
                    <a:gd name="connsiteY3" fmla="*/ 371015 h 431401"/>
                    <a:gd name="connsiteX4" fmla="*/ 1083040 w 2608289"/>
                    <a:gd name="connsiteY4" fmla="*/ 251095 h 431401"/>
                    <a:gd name="connsiteX5" fmla="*/ 1364105 w 2608289"/>
                    <a:gd name="connsiteY5" fmla="*/ 71213 h 431401"/>
                    <a:gd name="connsiteX6" fmla="*/ 1547735 w 2608289"/>
                    <a:gd name="connsiteY6" fmla="*/ 251095 h 431401"/>
                    <a:gd name="connsiteX7" fmla="*/ 1780082 w 2608289"/>
                    <a:gd name="connsiteY7" fmla="*/ 430977 h 431401"/>
                    <a:gd name="connsiteX8" fmla="*/ 1997439 w 2608289"/>
                    <a:gd name="connsiteY8" fmla="*/ 198629 h 431401"/>
                    <a:gd name="connsiteX9" fmla="*/ 2196059 w 2608289"/>
                    <a:gd name="connsiteY9" fmla="*/ 9 h 431401"/>
                    <a:gd name="connsiteX10" fmla="*/ 2390931 w 2608289"/>
                    <a:gd name="connsiteY10" fmla="*/ 206124 h 431401"/>
                    <a:gd name="connsiteX11" fmla="*/ 2608289 w 2608289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7496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4"/>
                    <a:gd name="connsiteX1" fmla="*/ 269824 w 2623280"/>
                    <a:gd name="connsiteY1" fmla="*/ 94010 h 431404"/>
                    <a:gd name="connsiteX2" fmla="*/ 550890 w 2623280"/>
                    <a:gd name="connsiteY2" fmla="*/ 269572 h 431404"/>
                    <a:gd name="connsiteX3" fmla="*/ 831955 w 2623280"/>
                    <a:gd name="connsiteY3" fmla="*/ 431340 h 431404"/>
                    <a:gd name="connsiteX4" fmla="*/ 1098031 w 2623280"/>
                    <a:gd name="connsiteY4" fmla="*/ 251095 h 431404"/>
                    <a:gd name="connsiteX5" fmla="*/ 1379096 w 2623280"/>
                    <a:gd name="connsiteY5" fmla="*/ 71213 h 431404"/>
                    <a:gd name="connsiteX6" fmla="*/ 1562726 w 2623280"/>
                    <a:gd name="connsiteY6" fmla="*/ 251095 h 431404"/>
                    <a:gd name="connsiteX7" fmla="*/ 1795073 w 2623280"/>
                    <a:gd name="connsiteY7" fmla="*/ 430977 h 431404"/>
                    <a:gd name="connsiteX8" fmla="*/ 2012430 w 2623280"/>
                    <a:gd name="connsiteY8" fmla="*/ 198629 h 431404"/>
                    <a:gd name="connsiteX9" fmla="*/ 2211050 w 2623280"/>
                    <a:gd name="connsiteY9" fmla="*/ 9 h 431404"/>
                    <a:gd name="connsiteX10" fmla="*/ 2405922 w 2623280"/>
                    <a:gd name="connsiteY10" fmla="*/ 206124 h 431404"/>
                    <a:gd name="connsiteX11" fmla="*/ 2623280 w 2623280"/>
                    <a:gd name="connsiteY11" fmla="*/ 232357 h 431404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431340 h 431401"/>
                    <a:gd name="connsiteX4" fmla="*/ 1107556 w 2623280"/>
                    <a:gd name="connsiteY4" fmla="*/ 27014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391"/>
                    <a:gd name="connsiteX1" fmla="*/ 269824 w 2623280"/>
                    <a:gd name="connsiteY1" fmla="*/ 94010 h 431391"/>
                    <a:gd name="connsiteX2" fmla="*/ 550890 w 2623280"/>
                    <a:gd name="connsiteY2" fmla="*/ 269572 h 431391"/>
                    <a:gd name="connsiteX3" fmla="*/ 831955 w 2623280"/>
                    <a:gd name="connsiteY3" fmla="*/ 431340 h 431391"/>
                    <a:gd name="connsiteX4" fmla="*/ 1107556 w 2623280"/>
                    <a:gd name="connsiteY4" fmla="*/ 270145 h 431391"/>
                    <a:gd name="connsiteX5" fmla="*/ 1379096 w 2623280"/>
                    <a:gd name="connsiteY5" fmla="*/ 90263 h 431391"/>
                    <a:gd name="connsiteX6" fmla="*/ 1562726 w 2623280"/>
                    <a:gd name="connsiteY6" fmla="*/ 251095 h 431391"/>
                    <a:gd name="connsiteX7" fmla="*/ 1795073 w 2623280"/>
                    <a:gd name="connsiteY7" fmla="*/ 430977 h 431391"/>
                    <a:gd name="connsiteX8" fmla="*/ 2012430 w 2623280"/>
                    <a:gd name="connsiteY8" fmla="*/ 198629 h 431391"/>
                    <a:gd name="connsiteX9" fmla="*/ 2211050 w 2623280"/>
                    <a:gd name="connsiteY9" fmla="*/ 9 h 431391"/>
                    <a:gd name="connsiteX10" fmla="*/ 2405922 w 2623280"/>
                    <a:gd name="connsiteY10" fmla="*/ 206124 h 431391"/>
                    <a:gd name="connsiteX11" fmla="*/ 2623280 w 2623280"/>
                    <a:gd name="connsiteY11" fmla="*/ 232357 h 431391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79507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94112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4007 h 431768"/>
                    <a:gd name="connsiteX1" fmla="*/ 269824 w 2623280"/>
                    <a:gd name="connsiteY1" fmla="*/ 94438 h 431768"/>
                    <a:gd name="connsiteX2" fmla="*/ 550890 w 2623280"/>
                    <a:gd name="connsiteY2" fmla="*/ 270000 h 431768"/>
                    <a:gd name="connsiteX3" fmla="*/ 831955 w 2623280"/>
                    <a:gd name="connsiteY3" fmla="*/ 431768 h 431768"/>
                    <a:gd name="connsiteX4" fmla="*/ 1107556 w 2623280"/>
                    <a:gd name="connsiteY4" fmla="*/ 270573 h 431768"/>
                    <a:gd name="connsiteX5" fmla="*/ 1379096 w 2623280"/>
                    <a:gd name="connsiteY5" fmla="*/ 90691 h 431768"/>
                    <a:gd name="connsiteX6" fmla="*/ 1670676 w 2623280"/>
                    <a:gd name="connsiteY6" fmla="*/ 276923 h 431768"/>
                    <a:gd name="connsiteX7" fmla="*/ 1941123 w 2623280"/>
                    <a:gd name="connsiteY7" fmla="*/ 431405 h 431768"/>
                    <a:gd name="connsiteX8" fmla="*/ 2209280 w 2623280"/>
                    <a:gd name="connsiteY8" fmla="*/ 268907 h 431768"/>
                    <a:gd name="connsiteX9" fmla="*/ 2211050 w 2623280"/>
                    <a:gd name="connsiteY9" fmla="*/ 437 h 431768"/>
                    <a:gd name="connsiteX10" fmla="*/ 2405922 w 2623280"/>
                    <a:gd name="connsiteY10" fmla="*/ 206552 h 431768"/>
                    <a:gd name="connsiteX11" fmla="*/ 2623280 w 2623280"/>
                    <a:gd name="connsiteY11" fmla="*/ 232785 h 431768"/>
                    <a:gd name="connsiteX0" fmla="*/ 0 w 2623280"/>
                    <a:gd name="connsiteY0" fmla="*/ 273710 h 431471"/>
                    <a:gd name="connsiteX1" fmla="*/ 269824 w 2623280"/>
                    <a:gd name="connsiteY1" fmla="*/ 94141 h 431471"/>
                    <a:gd name="connsiteX2" fmla="*/ 550890 w 2623280"/>
                    <a:gd name="connsiteY2" fmla="*/ 269703 h 431471"/>
                    <a:gd name="connsiteX3" fmla="*/ 831955 w 2623280"/>
                    <a:gd name="connsiteY3" fmla="*/ 431471 h 431471"/>
                    <a:gd name="connsiteX4" fmla="*/ 1107556 w 2623280"/>
                    <a:gd name="connsiteY4" fmla="*/ 270276 h 431471"/>
                    <a:gd name="connsiteX5" fmla="*/ 1379096 w 2623280"/>
                    <a:gd name="connsiteY5" fmla="*/ 90394 h 431471"/>
                    <a:gd name="connsiteX6" fmla="*/ 1670676 w 2623280"/>
                    <a:gd name="connsiteY6" fmla="*/ 276626 h 431471"/>
                    <a:gd name="connsiteX7" fmla="*/ 1941123 w 2623280"/>
                    <a:gd name="connsiteY7" fmla="*/ 431108 h 431471"/>
                    <a:gd name="connsiteX8" fmla="*/ 2209280 w 2623280"/>
                    <a:gd name="connsiteY8" fmla="*/ 268610 h 431471"/>
                    <a:gd name="connsiteX9" fmla="*/ 2211050 w 2623280"/>
                    <a:gd name="connsiteY9" fmla="*/ 140 h 431471"/>
                    <a:gd name="connsiteX10" fmla="*/ 2623280 w 2623280"/>
                    <a:gd name="connsiteY10" fmla="*/ 232488 h 431471"/>
                    <a:gd name="connsiteX0" fmla="*/ 0 w 2220269"/>
                    <a:gd name="connsiteY0" fmla="*/ 273570 h 431331"/>
                    <a:gd name="connsiteX1" fmla="*/ 269824 w 2220269"/>
                    <a:gd name="connsiteY1" fmla="*/ 94001 h 431331"/>
                    <a:gd name="connsiteX2" fmla="*/ 550890 w 2220269"/>
                    <a:gd name="connsiteY2" fmla="*/ 269563 h 431331"/>
                    <a:gd name="connsiteX3" fmla="*/ 831955 w 2220269"/>
                    <a:gd name="connsiteY3" fmla="*/ 431331 h 431331"/>
                    <a:gd name="connsiteX4" fmla="*/ 1107556 w 2220269"/>
                    <a:gd name="connsiteY4" fmla="*/ 270136 h 431331"/>
                    <a:gd name="connsiteX5" fmla="*/ 1379096 w 2220269"/>
                    <a:gd name="connsiteY5" fmla="*/ 90254 h 431331"/>
                    <a:gd name="connsiteX6" fmla="*/ 1670676 w 2220269"/>
                    <a:gd name="connsiteY6" fmla="*/ 276486 h 431331"/>
                    <a:gd name="connsiteX7" fmla="*/ 1941123 w 2220269"/>
                    <a:gd name="connsiteY7" fmla="*/ 430968 h 431331"/>
                    <a:gd name="connsiteX8" fmla="*/ 2209280 w 2220269"/>
                    <a:gd name="connsiteY8" fmla="*/ 268470 h 431331"/>
                    <a:gd name="connsiteX9" fmla="*/ 2211050 w 2220269"/>
                    <a:gd name="connsiteY9" fmla="*/ 0 h 431331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209973 h 341084"/>
                    <a:gd name="connsiteX9" fmla="*/ 2509500 w 2509500"/>
                    <a:gd name="connsiteY9" fmla="*/ 176453 h 341084"/>
                    <a:gd name="connsiteX0" fmla="*/ 0 w 2392025"/>
                    <a:gd name="connsiteY0" fmla="*/ 183323 h 341084"/>
                    <a:gd name="connsiteX1" fmla="*/ 269824 w 2392025"/>
                    <a:gd name="connsiteY1" fmla="*/ 3754 h 341084"/>
                    <a:gd name="connsiteX2" fmla="*/ 550890 w 2392025"/>
                    <a:gd name="connsiteY2" fmla="*/ 179316 h 341084"/>
                    <a:gd name="connsiteX3" fmla="*/ 831955 w 2392025"/>
                    <a:gd name="connsiteY3" fmla="*/ 341084 h 341084"/>
                    <a:gd name="connsiteX4" fmla="*/ 1107556 w 2392025"/>
                    <a:gd name="connsiteY4" fmla="*/ 179889 h 341084"/>
                    <a:gd name="connsiteX5" fmla="*/ 1379096 w 2392025"/>
                    <a:gd name="connsiteY5" fmla="*/ 7 h 341084"/>
                    <a:gd name="connsiteX6" fmla="*/ 1670676 w 2392025"/>
                    <a:gd name="connsiteY6" fmla="*/ 186239 h 341084"/>
                    <a:gd name="connsiteX7" fmla="*/ 1941123 w 2392025"/>
                    <a:gd name="connsiteY7" fmla="*/ 340721 h 341084"/>
                    <a:gd name="connsiteX8" fmla="*/ 2209280 w 2392025"/>
                    <a:gd name="connsiteY8" fmla="*/ 209973 h 341084"/>
                    <a:gd name="connsiteX9" fmla="*/ 2392025 w 2392025"/>
                    <a:gd name="connsiteY9" fmla="*/ 17962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63450" h="341084">
                      <a:moveTo>
                        <a:pt x="0" y="183323"/>
                      </a:moveTo>
                      <a:cubicBezTo>
                        <a:pt x="101496" y="100877"/>
                        <a:pt x="178009" y="4422"/>
                        <a:pt x="269824" y="3754"/>
                      </a:cubicBezTo>
                      <a:cubicBezTo>
                        <a:pt x="361639" y="3086"/>
                        <a:pt x="457202" y="123094"/>
                        <a:pt x="550890" y="179316"/>
                      </a:cubicBezTo>
                      <a:cubicBezTo>
                        <a:pt x="644578" y="235538"/>
                        <a:pt x="739177" y="340989"/>
                        <a:pt x="831955" y="341084"/>
                      </a:cubicBezTo>
                      <a:cubicBezTo>
                        <a:pt x="924733" y="341180"/>
                        <a:pt x="1044941" y="230385"/>
                        <a:pt x="1107556" y="179889"/>
                      </a:cubicBezTo>
                      <a:cubicBezTo>
                        <a:pt x="1170171" y="129393"/>
                        <a:pt x="1285243" y="-1051"/>
                        <a:pt x="1379096" y="7"/>
                      </a:cubicBezTo>
                      <a:cubicBezTo>
                        <a:pt x="1472949" y="1065"/>
                        <a:pt x="1573830" y="116753"/>
                        <a:pt x="1670676" y="186239"/>
                      </a:cubicBezTo>
                      <a:cubicBezTo>
                        <a:pt x="1767522" y="255725"/>
                        <a:pt x="1851356" y="336765"/>
                        <a:pt x="1941123" y="340721"/>
                      </a:cubicBezTo>
                      <a:cubicBezTo>
                        <a:pt x="2030890" y="344677"/>
                        <a:pt x="2126192" y="223063"/>
                        <a:pt x="2209280" y="209973"/>
                      </a:cubicBezTo>
                      <a:cubicBezTo>
                        <a:pt x="2292368" y="196883"/>
                        <a:pt x="2326200" y="185648"/>
                        <a:pt x="2363450" y="185978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E0212CE2-0F99-2044-9F3D-5727249529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0004" y="5111467"/>
                  <a:ext cx="0" cy="698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EA26C4F-063E-7346-AC24-5A7A0B5EAE87}"/>
                  </a:ext>
                </a:extLst>
              </p:cNvPr>
              <p:cNvSpPr txBox="1"/>
              <p:nvPr/>
            </p:nvSpPr>
            <p:spPr>
              <a:xfrm>
                <a:off x="3487854" y="2779737"/>
                <a:ext cx="113050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✓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E671221-B6DA-D74A-8E70-9F327B0B1703}"/>
                  </a:ext>
                </a:extLst>
              </p:cNvPr>
              <p:cNvSpPr txBox="1"/>
              <p:nvPr/>
            </p:nvSpPr>
            <p:spPr>
              <a:xfrm>
                <a:off x="3664713" y="2779737"/>
                <a:ext cx="113050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✓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6866D4D-8B2F-7C4F-A388-9E5098998B0E}"/>
                  </a:ext>
                </a:extLst>
              </p:cNvPr>
              <p:cNvSpPr txBox="1"/>
              <p:nvPr/>
            </p:nvSpPr>
            <p:spPr>
              <a:xfrm>
                <a:off x="4015108" y="2779737"/>
                <a:ext cx="113050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✓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4FA70A4-0667-5A4C-91A4-59A650779428}"/>
                  </a:ext>
                </a:extLst>
              </p:cNvPr>
              <p:cNvSpPr txBox="1"/>
              <p:nvPr/>
            </p:nvSpPr>
            <p:spPr>
              <a:xfrm>
                <a:off x="3310995" y="2779737"/>
                <a:ext cx="113050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✓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256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713DB68-1BE7-2F4D-AEC7-711DC6F2FBA9}"/>
              </a:ext>
            </a:extLst>
          </p:cNvPr>
          <p:cNvGrpSpPr/>
          <p:nvPr/>
        </p:nvGrpSpPr>
        <p:grpSpPr>
          <a:xfrm>
            <a:off x="954863" y="1331910"/>
            <a:ext cx="3175384" cy="5099151"/>
            <a:chOff x="954863" y="1331910"/>
            <a:chExt cx="3175384" cy="509915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F92CDD-5E7C-D540-A10C-C891400B5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7591" y="3687861"/>
              <a:ext cx="2743200" cy="274320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60691E-9F88-D643-8D24-B72D7C9FE85C}"/>
                </a:ext>
              </a:extLst>
            </p:cNvPr>
            <p:cNvGrpSpPr/>
            <p:nvPr/>
          </p:nvGrpSpPr>
          <p:grpSpPr>
            <a:xfrm>
              <a:off x="954863" y="1331910"/>
              <a:ext cx="3175384" cy="4519936"/>
              <a:chOff x="641098" y="1206404"/>
              <a:chExt cx="3175384" cy="451993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D83C5F5-C397-BA4C-A30E-7B170B3F453C}"/>
                  </a:ext>
                </a:extLst>
              </p:cNvPr>
              <p:cNvGrpSpPr/>
              <p:nvPr/>
            </p:nvGrpSpPr>
            <p:grpSpPr>
              <a:xfrm>
                <a:off x="2554830" y="5335129"/>
                <a:ext cx="826257" cy="391211"/>
                <a:chOff x="7009244" y="3086091"/>
                <a:chExt cx="826257" cy="391211"/>
              </a:xfrm>
            </p:grpSpPr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714AE968-E48E-5643-ABAD-22AC177F0E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9244" y="3373251"/>
                  <a:ext cx="201283" cy="0"/>
                </a:xfrm>
                <a:prstGeom prst="line">
                  <a:avLst/>
                </a:prstGeom>
                <a:ln w="19050">
                  <a:solidFill>
                    <a:srgbClr val="D719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152BCCE0-781E-DE41-9D74-E0D590232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9244" y="3193813"/>
                  <a:ext cx="20128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AFD91D84-9081-BF40-82DA-891D427D1FFD}"/>
                    </a:ext>
                  </a:extLst>
                </p:cNvPr>
                <p:cNvSpPr txBox="1"/>
                <p:nvPr/>
              </p:nvSpPr>
              <p:spPr>
                <a:xfrm>
                  <a:off x="7144646" y="3086091"/>
                  <a:ext cx="59557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CutFree</a:t>
                  </a:r>
                  <a:endParaRPr lang="en-US" sz="1200" dirty="0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4BBD5D76-06C5-4C42-847D-1CEDAA3096FA}"/>
                    </a:ext>
                  </a:extLst>
                </p:cNvPr>
                <p:cNvSpPr txBox="1"/>
                <p:nvPr/>
              </p:nvSpPr>
              <p:spPr>
                <a:xfrm>
                  <a:off x="7144646" y="3261858"/>
                  <a:ext cx="69085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CutFreeRL</a:t>
                  </a:r>
                  <a:endParaRPr lang="en-US" sz="1200" dirty="0"/>
                </a:p>
              </p:txBody>
            </p: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4AA06E2-14B2-F945-8601-3CF5C2509590}"/>
                  </a:ext>
                </a:extLst>
              </p:cNvPr>
              <p:cNvSpPr txBox="1"/>
              <p:nvPr/>
            </p:nvSpPr>
            <p:spPr>
              <a:xfrm>
                <a:off x="641099" y="1206404"/>
                <a:ext cx="3857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E6402C7-C438-9D45-B6AA-F8F2EFCB3D3F}"/>
                  </a:ext>
                </a:extLst>
              </p:cNvPr>
              <p:cNvSpPr txBox="1"/>
              <p:nvPr/>
            </p:nvSpPr>
            <p:spPr>
              <a:xfrm>
                <a:off x="641099" y="3467317"/>
                <a:ext cx="3857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3084CA1E-76C9-624E-A81E-6DFE737E8614}"/>
                  </a:ext>
                </a:extLst>
              </p:cNvPr>
              <p:cNvSpPr txBox="1"/>
              <p:nvPr/>
            </p:nvSpPr>
            <p:spPr>
              <a:xfrm>
                <a:off x="2070755" y="3467317"/>
                <a:ext cx="3857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1F83915-B1F8-8446-96A0-0B6C1496983C}"/>
                  </a:ext>
                </a:extLst>
              </p:cNvPr>
              <p:cNvSpPr txBox="1"/>
              <p:nvPr/>
            </p:nvSpPr>
            <p:spPr>
              <a:xfrm>
                <a:off x="641098" y="4821812"/>
                <a:ext cx="3857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E7FE1BB-310A-4C4E-94E2-FFE87AB2124A}"/>
                  </a:ext>
                </a:extLst>
              </p:cNvPr>
              <p:cNvSpPr txBox="1"/>
              <p:nvPr/>
            </p:nvSpPr>
            <p:spPr>
              <a:xfrm>
                <a:off x="2070755" y="1206404"/>
                <a:ext cx="3857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1345AAB-2D35-5544-9B35-9659E3BC5F2C}"/>
                  </a:ext>
                </a:extLst>
              </p:cNvPr>
              <p:cNvGrpSpPr/>
              <p:nvPr/>
            </p:nvGrpSpPr>
            <p:grpSpPr>
              <a:xfrm>
                <a:off x="789729" y="1551944"/>
                <a:ext cx="1271193" cy="1631183"/>
                <a:chOff x="910309" y="1963926"/>
                <a:chExt cx="1271193" cy="1631183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A8DD241-3805-8F4A-A8BA-6F9BCCDDBC55}"/>
                    </a:ext>
                  </a:extLst>
                </p:cNvPr>
                <p:cNvSpPr txBox="1"/>
                <p:nvPr/>
              </p:nvSpPr>
              <p:spPr>
                <a:xfrm>
                  <a:off x="910309" y="1963926"/>
                  <a:ext cx="71593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IUB Code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BFD43B3-82DA-F349-9798-65AECAF81351}"/>
                    </a:ext>
                  </a:extLst>
                </p:cNvPr>
                <p:cNvSpPr txBox="1"/>
                <p:nvPr/>
              </p:nvSpPr>
              <p:spPr>
                <a:xfrm>
                  <a:off x="1465566" y="1966133"/>
                  <a:ext cx="71593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Bases</a:t>
                  </a:r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6FD7071-FB77-B941-A1D5-31E2FE0D32D4}"/>
                    </a:ext>
                  </a:extLst>
                </p:cNvPr>
                <p:cNvCxnSpPr/>
                <p:nvPr/>
              </p:nvCxnSpPr>
              <p:spPr>
                <a:xfrm>
                  <a:off x="974657" y="2153902"/>
                  <a:ext cx="1143000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A1440145-3C46-A343-A07D-A5374F99F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45184" y="2021027"/>
                  <a:ext cx="973" cy="1503591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4F8D4460-DBF2-7548-884D-6D1C1A45B38B}"/>
                    </a:ext>
                  </a:extLst>
                </p:cNvPr>
                <p:cNvSpPr txBox="1"/>
                <p:nvPr/>
              </p:nvSpPr>
              <p:spPr>
                <a:xfrm>
                  <a:off x="1153649" y="2148559"/>
                  <a:ext cx="219456" cy="14465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</a:p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</a:t>
                  </a:r>
                </a:p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W</a:t>
                  </a:r>
                </a:p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</a:p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Y</a:t>
                  </a:r>
                  <a:b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K</a:t>
                  </a:r>
                </a:p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</a:t>
                  </a:r>
                </a:p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H</a:t>
                  </a:r>
                </a:p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</a:t>
                  </a:r>
                </a:p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  <a:b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2108F82-C4B8-044D-87DD-CBCF05AE25B7}"/>
                    </a:ext>
                  </a:extLst>
                </p:cNvPr>
                <p:cNvSpPr txBox="1"/>
                <p:nvPr/>
              </p:nvSpPr>
              <p:spPr>
                <a:xfrm>
                  <a:off x="1497807" y="2148559"/>
                  <a:ext cx="652063" cy="14465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A,C</a:t>
                  </a:r>
                </a:p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A,G</a:t>
                  </a:r>
                </a:p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A,T</a:t>
                  </a:r>
                </a:p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C,G</a:t>
                  </a:r>
                </a:p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C,T</a:t>
                  </a:r>
                  <a:b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G,T</a:t>
                  </a:r>
                </a:p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A,C,G</a:t>
                  </a:r>
                </a:p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A,C,T</a:t>
                  </a:r>
                </a:p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A,G,T</a:t>
                  </a:r>
                </a:p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C,G,T</a:t>
                  </a:r>
                  <a:b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A,C,G,T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87821C2-04D1-054C-A4EC-FF931DCD58A7}"/>
                  </a:ext>
                </a:extLst>
              </p:cNvPr>
              <p:cNvGrpSpPr/>
              <p:nvPr/>
            </p:nvGrpSpPr>
            <p:grpSpPr>
              <a:xfrm>
                <a:off x="1996574" y="1247298"/>
                <a:ext cx="1819908" cy="2273724"/>
                <a:chOff x="2539255" y="1642655"/>
                <a:chExt cx="1819908" cy="2273724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F3AE56CE-ACDF-CD40-9D0F-D255FA17B8E6}"/>
                    </a:ext>
                  </a:extLst>
                </p:cNvPr>
                <p:cNvGrpSpPr/>
                <p:nvPr/>
              </p:nvGrpSpPr>
              <p:grpSpPr>
                <a:xfrm>
                  <a:off x="3420904" y="1730051"/>
                  <a:ext cx="581129" cy="276999"/>
                  <a:chOff x="1909461" y="4010047"/>
                  <a:chExt cx="581129" cy="276999"/>
                </a:xfrm>
              </p:grpSpPr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B8D103EF-D107-0545-BF72-109E5FBEAC29}"/>
                      </a:ext>
                    </a:extLst>
                  </p:cNvPr>
                  <p:cNvSpPr txBox="1"/>
                  <p:nvPr/>
                </p:nvSpPr>
                <p:spPr>
                  <a:xfrm>
                    <a:off x="1909461" y="4010047"/>
                    <a:ext cx="58112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latin typeface="Courier" pitchFamily="2" charset="0"/>
                        <a:cs typeface="Arial" panose="020B0604020202020204" pitchFamily="34" charset="0"/>
                      </a:rPr>
                      <a:t>ABN</a:t>
                    </a:r>
                    <a:r>
                      <a:rPr lang="en-US" sz="1200" dirty="0"/>
                      <a:t>      </a:t>
                    </a:r>
                  </a:p>
                </p:txBody>
              </p: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E0026867-8D94-024B-9F63-C3E4B06FBE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88497" y="4172611"/>
                    <a:ext cx="71695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84BFB1C-CE00-1B41-B9BF-53B1034A95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69605" y="4172611"/>
                    <a:ext cx="71695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422E5088-7416-2E49-9687-B486F0F8A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50741" y="4172611"/>
                    <a:ext cx="71695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3B91FA3-FA5D-4641-B037-890265D93E74}"/>
                    </a:ext>
                  </a:extLst>
                </p:cNvPr>
                <p:cNvSpPr txBox="1"/>
                <p:nvPr/>
              </p:nvSpPr>
              <p:spPr>
                <a:xfrm>
                  <a:off x="3270977" y="207556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9F4DBB9-B8CB-AA4F-AA2A-ADADB1C3CA49}"/>
                    </a:ext>
                  </a:extLst>
                </p:cNvPr>
                <p:cNvSpPr txBox="1"/>
                <p:nvPr/>
              </p:nvSpPr>
              <p:spPr>
                <a:xfrm>
                  <a:off x="3445622" y="207556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548464CF-9ECF-0141-972F-134C6ACD7150}"/>
                    </a:ext>
                  </a:extLst>
                </p:cNvPr>
                <p:cNvSpPr txBox="1"/>
                <p:nvPr/>
              </p:nvSpPr>
              <p:spPr>
                <a:xfrm>
                  <a:off x="3628906" y="207556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G</a:t>
                  </a: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B4F1251D-F50D-0641-ABC3-85BF20FEE57F}"/>
                    </a:ext>
                  </a:extLst>
                </p:cNvPr>
                <p:cNvSpPr txBox="1"/>
                <p:nvPr/>
              </p:nvSpPr>
              <p:spPr>
                <a:xfrm>
                  <a:off x="3799556" y="207556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15695E55-983E-0747-B852-B6468650CCFD}"/>
                    </a:ext>
                  </a:extLst>
                </p:cNvPr>
                <p:cNvSpPr txBox="1"/>
                <p:nvPr/>
              </p:nvSpPr>
              <p:spPr>
                <a:xfrm>
                  <a:off x="3970206" y="207556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F8D2B7DB-70B4-154D-AC92-8D6F7C3F3423}"/>
                    </a:ext>
                  </a:extLst>
                </p:cNvPr>
                <p:cNvSpPr txBox="1"/>
                <p:nvPr/>
              </p:nvSpPr>
              <p:spPr>
                <a:xfrm>
                  <a:off x="3841572" y="2779737"/>
                  <a:ext cx="109728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✗</a:t>
                  </a:r>
                </a:p>
              </p:txBody>
            </p:sp>
            <p:cxnSp>
              <p:nvCxnSpPr>
                <p:cNvPr id="159" name="Straight Arrow Connector 158">
                  <a:extLst>
                    <a:ext uri="{FF2B5EF4-FFF2-40B4-BE49-F238E27FC236}">
                      <a16:creationId xmlns:a16="http://schemas.microsoft.com/office/drawing/2014/main" id="{A4218B70-C985-3D43-B5F5-C6A2DC412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68574" y="3031242"/>
                  <a:ext cx="5963" cy="317118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Arrow Connector 160">
                  <a:extLst>
                    <a:ext uri="{FF2B5EF4-FFF2-40B4-BE49-F238E27FC236}">
                      <a16:creationId xmlns:a16="http://schemas.microsoft.com/office/drawing/2014/main" id="{9574C540-0145-EF48-A15D-E3D145C35A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49554" y="3031242"/>
                  <a:ext cx="5963" cy="317118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Arrow Connector 161">
                  <a:extLst>
                    <a:ext uri="{FF2B5EF4-FFF2-40B4-BE49-F238E27FC236}">
                      <a16:creationId xmlns:a16="http://schemas.microsoft.com/office/drawing/2014/main" id="{14FDF841-E459-1A46-BD50-61BE161A45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33075" y="3031242"/>
                  <a:ext cx="5963" cy="317118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B883FDD1-6BCD-944D-B3D5-CDDE2DC3CD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09852" y="3031242"/>
                  <a:ext cx="5963" cy="317118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>
                  <a:extLst>
                    <a:ext uri="{FF2B5EF4-FFF2-40B4-BE49-F238E27FC236}">
                      <a16:creationId xmlns:a16="http://schemas.microsoft.com/office/drawing/2014/main" id="{16CD9BF8-6335-7F4C-B281-4764B7E5E4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73832" y="3031242"/>
                  <a:ext cx="5963" cy="317118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7FF6853-6A7A-ED47-BDF5-A1F485D8B99A}"/>
                    </a:ext>
                  </a:extLst>
                </p:cNvPr>
                <p:cNvGrpSpPr/>
                <p:nvPr/>
              </p:nvGrpSpPr>
              <p:grpSpPr>
                <a:xfrm>
                  <a:off x="3428979" y="3639380"/>
                  <a:ext cx="545953" cy="276999"/>
                  <a:chOff x="4198150" y="4102024"/>
                  <a:chExt cx="545953" cy="276999"/>
                </a:xfrm>
              </p:grpSpPr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72CCBBDB-1B43-6B47-A9CB-4CF968AC7CDA}"/>
                      </a:ext>
                    </a:extLst>
                  </p:cNvPr>
                  <p:cNvSpPr txBox="1"/>
                  <p:nvPr/>
                </p:nvSpPr>
                <p:spPr>
                  <a:xfrm>
                    <a:off x="4198150" y="4102024"/>
                    <a:ext cx="54595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dirty="0">
                        <a:latin typeface="Courier" pitchFamily="2" charset="0"/>
                        <a:cs typeface="Arial" panose="020B0604020202020204" pitchFamily="34" charset="0"/>
                      </a:rPr>
                      <a:t>ABNM</a:t>
                    </a:r>
                    <a:r>
                      <a:rPr lang="en-US" sz="1200" dirty="0"/>
                      <a:t>      </a:t>
                    </a:r>
                  </a:p>
                </p:txBody>
              </p: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DC24673E-F010-274F-A229-8720DF088D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45895" y="4248007"/>
                    <a:ext cx="73152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26C11BF6-5E9C-6242-8AC8-B272643973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28664" y="4248007"/>
                    <a:ext cx="73152" cy="0"/>
                  </a:xfrm>
                  <a:prstGeom prst="line">
                    <a:avLst/>
                  </a:prstGeom>
                  <a:ln w="95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8EE4423D-AF26-8B41-BF52-31CDE5D051D5}"/>
                    </a:ext>
                  </a:extLst>
                </p:cNvPr>
                <p:cNvSpPr txBox="1"/>
                <p:nvPr/>
              </p:nvSpPr>
              <p:spPr>
                <a:xfrm>
                  <a:off x="3153221" y="3345254"/>
                  <a:ext cx="418931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5.2</a:t>
                  </a: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EDC5830E-03D2-4A4B-964E-BB263E80B454}"/>
                    </a:ext>
                  </a:extLst>
                </p:cNvPr>
                <p:cNvSpPr txBox="1"/>
                <p:nvPr/>
              </p:nvSpPr>
              <p:spPr>
                <a:xfrm>
                  <a:off x="3344740" y="3345254"/>
                  <a:ext cx="418931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3.4</a:t>
                  </a:r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F6991C7D-D34E-8C4F-BAFE-B1BDD94A94DA}"/>
                    </a:ext>
                  </a:extLst>
                </p:cNvPr>
                <p:cNvSpPr txBox="1"/>
                <p:nvPr/>
              </p:nvSpPr>
              <p:spPr>
                <a:xfrm>
                  <a:off x="3703367" y="3346353"/>
                  <a:ext cx="418931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7268EEEE-4FD7-6847-B850-D060586BDFCF}"/>
                    </a:ext>
                  </a:extLst>
                </p:cNvPr>
                <p:cNvSpPr txBox="1"/>
                <p:nvPr/>
              </p:nvSpPr>
              <p:spPr>
                <a:xfrm>
                  <a:off x="3524054" y="3346353"/>
                  <a:ext cx="418931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6.8</a:t>
                  </a:r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0D584703-D8B1-BA42-B94A-AD1062FA0957}"/>
                    </a:ext>
                  </a:extLst>
                </p:cNvPr>
                <p:cNvSpPr txBox="1"/>
                <p:nvPr/>
              </p:nvSpPr>
              <p:spPr>
                <a:xfrm>
                  <a:off x="3881182" y="3345254"/>
                  <a:ext cx="408595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9.5</a:t>
                  </a: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4CE2DBB4-E8BC-1347-BF61-97AA21CE68B6}"/>
                    </a:ext>
                  </a:extLst>
                </p:cNvPr>
                <p:cNvSpPr txBox="1"/>
                <p:nvPr/>
              </p:nvSpPr>
              <p:spPr>
                <a:xfrm>
                  <a:off x="4134914" y="2018211"/>
                  <a:ext cx="219456" cy="246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…</a:t>
                  </a: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78CA68F4-1E5B-C149-9E38-9BCB89C1A85E}"/>
                    </a:ext>
                  </a:extLst>
                </p:cNvPr>
                <p:cNvSpPr txBox="1"/>
                <p:nvPr/>
              </p:nvSpPr>
              <p:spPr>
                <a:xfrm>
                  <a:off x="4129916" y="2742182"/>
                  <a:ext cx="219456" cy="246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…</a:t>
                  </a: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AFADFC97-2E97-EE48-9344-8DB102ED2699}"/>
                    </a:ext>
                  </a:extLst>
                </p:cNvPr>
                <p:cNvSpPr txBox="1"/>
                <p:nvPr/>
              </p:nvSpPr>
              <p:spPr>
                <a:xfrm>
                  <a:off x="4139707" y="3293874"/>
                  <a:ext cx="219456" cy="246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…</a:t>
                  </a:r>
                </a:p>
              </p:txBody>
            </p:sp>
            <p:cxnSp>
              <p:nvCxnSpPr>
                <p:cNvPr id="182" name="Straight Arrow Connector 181">
                  <a:extLst>
                    <a:ext uri="{FF2B5EF4-FFF2-40B4-BE49-F238E27FC236}">
                      <a16:creationId xmlns:a16="http://schemas.microsoft.com/office/drawing/2014/main" id="{C0706FD5-9EE0-4246-94A5-EDCFB03DB7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6055" y="1642655"/>
                  <a:ext cx="1" cy="183486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Arrow Connector 182">
                  <a:extLst>
                    <a:ext uri="{FF2B5EF4-FFF2-40B4-BE49-F238E27FC236}">
                      <a16:creationId xmlns:a16="http://schemas.microsoft.com/office/drawing/2014/main" id="{C67B4A0D-F675-1B45-BA60-5C2B2ECC96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63671" y="3525119"/>
                  <a:ext cx="329113" cy="217839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E584066A-6F82-1344-A54F-182CAE1D2051}"/>
                    </a:ext>
                  </a:extLst>
                </p:cNvPr>
                <p:cNvSpPr txBox="1"/>
                <p:nvPr/>
              </p:nvSpPr>
              <p:spPr>
                <a:xfrm>
                  <a:off x="2829461" y="1760828"/>
                  <a:ext cx="31409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r>
                    <a:rPr lang="en-US" sz="800" i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</a:t>
                  </a:r>
                  <a:endParaRPr lang="en-US" sz="80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1E08CA61-01A7-4540-83F9-73867CD2BBC3}"/>
                    </a:ext>
                  </a:extLst>
                </p:cNvPr>
                <p:cNvSpPr txBox="1"/>
                <p:nvPr/>
              </p:nvSpPr>
              <p:spPr>
                <a:xfrm>
                  <a:off x="2747553" y="2075569"/>
                  <a:ext cx="477913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A(s</a:t>
                  </a:r>
                  <a:r>
                    <a:rPr lang="en-US" sz="800" i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 </a:t>
                  </a:r>
                  <a:r>
                    <a:rPr lang="en-US" sz="8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610EEA6C-24EC-CE4F-B82F-F911F44BCC49}"/>
                    </a:ext>
                  </a:extLst>
                </p:cNvPr>
                <p:cNvSpPr txBox="1"/>
                <p:nvPr/>
              </p:nvSpPr>
              <p:spPr>
                <a:xfrm>
                  <a:off x="2628541" y="2390986"/>
                  <a:ext cx="71593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Rollout</a:t>
                  </a: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5790FA85-7BAC-BB40-8D27-D49F9D1540B0}"/>
                    </a:ext>
                  </a:extLst>
                </p:cNvPr>
                <p:cNvSpPr txBox="1"/>
                <p:nvPr/>
              </p:nvSpPr>
              <p:spPr>
                <a:xfrm>
                  <a:off x="2584177" y="2733570"/>
                  <a:ext cx="70797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Constraint Filter</a:t>
                  </a:r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34F393D5-C78A-4D44-A54B-9B08E5AC2870}"/>
                    </a:ext>
                  </a:extLst>
                </p:cNvPr>
                <p:cNvSpPr txBox="1"/>
                <p:nvPr/>
              </p:nvSpPr>
              <p:spPr>
                <a:xfrm>
                  <a:off x="2539255" y="3283699"/>
                  <a:ext cx="8650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Reward Estimate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19CB8E58-9702-C146-9159-B68A1A277C4D}"/>
                    </a:ext>
                  </a:extLst>
                </p:cNvPr>
                <p:cNvSpPr txBox="1"/>
                <p:nvPr/>
              </p:nvSpPr>
              <p:spPr>
                <a:xfrm>
                  <a:off x="2790920" y="3670157"/>
                  <a:ext cx="39117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</a:t>
                  </a:r>
                  <a:r>
                    <a:rPr lang="en-US" sz="800" i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i+1</a:t>
                  </a:r>
                </a:p>
              </p:txBody>
            </p:sp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71CA16A0-0A37-D748-9945-DED37D4ECD7E}"/>
                    </a:ext>
                  </a:extLst>
                </p:cNvPr>
                <p:cNvGrpSpPr/>
                <p:nvPr/>
              </p:nvGrpSpPr>
              <p:grpSpPr>
                <a:xfrm>
                  <a:off x="3311119" y="2290076"/>
                  <a:ext cx="152975" cy="473929"/>
                  <a:chOff x="3494829" y="4711701"/>
                  <a:chExt cx="152975" cy="473929"/>
                </a:xfrm>
              </p:grpSpPr>
              <p:sp>
                <p:nvSpPr>
                  <p:cNvPr id="80" name="Freeform 79">
                    <a:extLst>
                      <a:ext uri="{FF2B5EF4-FFF2-40B4-BE49-F238E27FC236}">
                        <a16:creationId xmlns:a16="http://schemas.microsoft.com/office/drawing/2014/main" id="{43CF6FA2-0B74-A84F-9810-2608428B9E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362684" y="4843846"/>
                    <a:ext cx="417266" cy="152975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7E7F9F44-71EF-1648-AB05-C963CD4C66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004" y="5115781"/>
                    <a:ext cx="0" cy="6984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55D09273-6717-B044-BCF9-F51104E41935}"/>
                    </a:ext>
                  </a:extLst>
                </p:cNvPr>
                <p:cNvGrpSpPr/>
                <p:nvPr/>
              </p:nvGrpSpPr>
              <p:grpSpPr>
                <a:xfrm>
                  <a:off x="3483300" y="2290076"/>
                  <a:ext cx="152975" cy="473929"/>
                  <a:chOff x="3494829" y="4713591"/>
                  <a:chExt cx="152975" cy="473929"/>
                </a:xfrm>
              </p:grpSpPr>
              <p:sp>
                <p:nvSpPr>
                  <p:cNvPr id="84" name="Freeform 83">
                    <a:extLst>
                      <a:ext uri="{FF2B5EF4-FFF2-40B4-BE49-F238E27FC236}">
                        <a16:creationId xmlns:a16="http://schemas.microsoft.com/office/drawing/2014/main" id="{D67B4EAD-514F-F84B-8D2E-A0CA62A5FA6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362684" y="4845736"/>
                    <a:ext cx="417266" cy="152975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85" name="Straight Arrow Connector 84">
                    <a:extLst>
                      <a:ext uri="{FF2B5EF4-FFF2-40B4-BE49-F238E27FC236}">
                        <a16:creationId xmlns:a16="http://schemas.microsoft.com/office/drawing/2014/main" id="{FB4F96E1-EAEB-0B42-BC26-633634775E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004" y="5117671"/>
                    <a:ext cx="0" cy="6984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957083DF-5CBF-2949-B053-D21A81A23A9B}"/>
                    </a:ext>
                  </a:extLst>
                </p:cNvPr>
                <p:cNvGrpSpPr/>
                <p:nvPr/>
              </p:nvGrpSpPr>
              <p:grpSpPr>
                <a:xfrm>
                  <a:off x="3669569" y="2290076"/>
                  <a:ext cx="152975" cy="473929"/>
                  <a:chOff x="3494829" y="4699919"/>
                  <a:chExt cx="152975" cy="473929"/>
                </a:xfrm>
              </p:grpSpPr>
              <p:sp>
                <p:nvSpPr>
                  <p:cNvPr id="87" name="Freeform 86">
                    <a:extLst>
                      <a:ext uri="{FF2B5EF4-FFF2-40B4-BE49-F238E27FC236}">
                        <a16:creationId xmlns:a16="http://schemas.microsoft.com/office/drawing/2014/main" id="{EBAEDBD4-A1C8-7F46-9F72-6F6E6B4207F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362684" y="4832064"/>
                    <a:ext cx="417266" cy="152975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D6D6FAE4-ED23-0A42-ADC1-D0C500CD67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004" y="5103999"/>
                    <a:ext cx="0" cy="6984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B3E87035-5228-5147-8EFD-2372D14DD89B}"/>
                    </a:ext>
                  </a:extLst>
                </p:cNvPr>
                <p:cNvGrpSpPr/>
                <p:nvPr/>
              </p:nvGrpSpPr>
              <p:grpSpPr>
                <a:xfrm>
                  <a:off x="3841750" y="2290076"/>
                  <a:ext cx="152975" cy="473929"/>
                  <a:chOff x="3494829" y="4710847"/>
                  <a:chExt cx="152975" cy="473929"/>
                </a:xfrm>
              </p:grpSpPr>
              <p:sp>
                <p:nvSpPr>
                  <p:cNvPr id="90" name="Freeform 89">
                    <a:extLst>
                      <a:ext uri="{FF2B5EF4-FFF2-40B4-BE49-F238E27FC236}">
                        <a16:creationId xmlns:a16="http://schemas.microsoft.com/office/drawing/2014/main" id="{108FB3AD-988E-6D4A-A11F-E8809FC23C6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362684" y="4842992"/>
                    <a:ext cx="417266" cy="152975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91" name="Straight Arrow Connector 90">
                    <a:extLst>
                      <a:ext uri="{FF2B5EF4-FFF2-40B4-BE49-F238E27FC236}">
                        <a16:creationId xmlns:a16="http://schemas.microsoft.com/office/drawing/2014/main" id="{D94A5938-F6A8-0C45-A9BD-E55C4CE2B9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004" y="5114927"/>
                    <a:ext cx="0" cy="6984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ACC763E3-CAD7-6044-AD24-7C958F07D985}"/>
                    </a:ext>
                  </a:extLst>
                </p:cNvPr>
                <p:cNvGrpSpPr/>
                <p:nvPr/>
              </p:nvGrpSpPr>
              <p:grpSpPr>
                <a:xfrm>
                  <a:off x="4008137" y="2290076"/>
                  <a:ext cx="152975" cy="473929"/>
                  <a:chOff x="3494829" y="4707387"/>
                  <a:chExt cx="152975" cy="473929"/>
                </a:xfrm>
              </p:grpSpPr>
              <p:sp>
                <p:nvSpPr>
                  <p:cNvPr id="93" name="Freeform 92">
                    <a:extLst>
                      <a:ext uri="{FF2B5EF4-FFF2-40B4-BE49-F238E27FC236}">
                        <a16:creationId xmlns:a16="http://schemas.microsoft.com/office/drawing/2014/main" id="{DD7893AE-1231-194E-9490-41AF4E4872C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362684" y="4839532"/>
                    <a:ext cx="417266" cy="152975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94" name="Straight Arrow Connector 93">
                    <a:extLst>
                      <a:ext uri="{FF2B5EF4-FFF2-40B4-BE49-F238E27FC236}">
                        <a16:creationId xmlns:a16="http://schemas.microsoft.com/office/drawing/2014/main" id="{E0212CE2-0F99-2044-9F3D-5727249529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004" y="5111467"/>
                    <a:ext cx="0" cy="69849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EA26C4F-063E-7346-AC24-5A7A0B5EAE87}"/>
                    </a:ext>
                  </a:extLst>
                </p:cNvPr>
                <p:cNvSpPr txBox="1"/>
                <p:nvPr/>
              </p:nvSpPr>
              <p:spPr>
                <a:xfrm>
                  <a:off x="3487854" y="2779737"/>
                  <a:ext cx="1130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E671221-B6DA-D74A-8E70-9F327B0B1703}"/>
                    </a:ext>
                  </a:extLst>
                </p:cNvPr>
                <p:cNvSpPr txBox="1"/>
                <p:nvPr/>
              </p:nvSpPr>
              <p:spPr>
                <a:xfrm>
                  <a:off x="3664713" y="2779737"/>
                  <a:ext cx="1130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6866D4D-8B2F-7C4F-A388-9E5098998B0E}"/>
                    </a:ext>
                  </a:extLst>
                </p:cNvPr>
                <p:cNvSpPr txBox="1"/>
                <p:nvPr/>
              </p:nvSpPr>
              <p:spPr>
                <a:xfrm>
                  <a:off x="4015108" y="2779737"/>
                  <a:ext cx="1130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4FA70A4-0667-5A4C-91A4-59A650779428}"/>
                    </a:ext>
                  </a:extLst>
                </p:cNvPr>
                <p:cNvSpPr txBox="1"/>
                <p:nvPr/>
              </p:nvSpPr>
              <p:spPr>
                <a:xfrm>
                  <a:off x="3310995" y="2779737"/>
                  <a:ext cx="1130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799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 descr="Chart, scatter chart&#10;&#10;Description automatically generated">
            <a:extLst>
              <a:ext uri="{FF2B5EF4-FFF2-40B4-BE49-F238E27FC236}">
                <a16:creationId xmlns:a16="http://schemas.microsoft.com/office/drawing/2014/main" id="{96FDFCB5-FCDE-A640-A718-F6E5BA5F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54" y="3706908"/>
            <a:ext cx="5029200" cy="1338072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98EDEAEA-B49A-9E44-8D8C-0DF9FC418768}"/>
              </a:ext>
            </a:extLst>
          </p:cNvPr>
          <p:cNvGrpSpPr/>
          <p:nvPr/>
        </p:nvGrpSpPr>
        <p:grpSpPr>
          <a:xfrm>
            <a:off x="1729994" y="1851865"/>
            <a:ext cx="1361814" cy="1446550"/>
            <a:chOff x="2011638" y="4113384"/>
            <a:chExt cx="1454447" cy="144655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A231468-FCC8-0540-8E4D-3EFFB9072E29}"/>
                </a:ext>
              </a:extLst>
            </p:cNvPr>
            <p:cNvSpPr txBox="1"/>
            <p:nvPr/>
          </p:nvSpPr>
          <p:spPr>
            <a:xfrm>
              <a:off x="2011638" y="4113384"/>
              <a:ext cx="1454447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AG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AC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C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G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TTTGCA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AT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TG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TC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GGGCAA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TT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endParaRPr lang="en-US" sz="8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4BB49B6-63A1-E74F-82CE-FFEB7BDCD3B0}"/>
                </a:ext>
              </a:extLst>
            </p:cNvPr>
            <p:cNvSpPr txBox="1"/>
            <p:nvPr/>
          </p:nvSpPr>
          <p:spPr>
            <a:xfrm>
              <a:off x="2732513" y="4478478"/>
              <a:ext cx="6067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WB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S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TTTGCA</a:t>
              </a:r>
            </a:p>
            <a:p>
              <a:r>
                <a:rPr lang="en-US" sz="800" dirty="0">
                  <a:latin typeface="Courier" pitchFamily="2" charset="0"/>
                </a:rPr>
                <a:t>GGGCAA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149D5F3-DB35-AE4B-BEF9-8D139906BE18}"/>
                </a:ext>
              </a:extLst>
            </p:cNvPr>
            <p:cNvCxnSpPr>
              <a:cxnSpLocks/>
            </p:cNvCxnSpPr>
            <p:nvPr/>
          </p:nvCxnSpPr>
          <p:spPr>
            <a:xfrm>
              <a:off x="2488922" y="4461909"/>
              <a:ext cx="328959" cy="243271"/>
            </a:xfrm>
            <a:prstGeom prst="line">
              <a:avLst/>
            </a:prstGeom>
            <a:ln w="12700">
              <a:solidFill>
                <a:srgbClr val="4575B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0AEB35E-B073-7440-A881-9E1504208741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576049"/>
              <a:ext cx="332044" cy="129131"/>
            </a:xfrm>
            <a:prstGeom prst="line">
              <a:avLst/>
            </a:prstGeom>
            <a:ln w="12700">
              <a:solidFill>
                <a:srgbClr val="4575B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FE4D28-D4C7-D042-89D2-2F766BA8C620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705180"/>
              <a:ext cx="332044" cy="12801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09CB981-94EE-BB48-8E52-542CCEEB6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7902" y="4958158"/>
              <a:ext cx="321482" cy="224088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1D83594-8493-084B-B266-F8336590795A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226110"/>
              <a:ext cx="323547" cy="349939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9850A-BD45-E24B-80A6-230B02B0874E}"/>
                </a:ext>
              </a:extLst>
            </p:cNvPr>
            <p:cNvCxnSpPr>
              <a:cxnSpLocks/>
            </p:cNvCxnSpPr>
            <p:nvPr/>
          </p:nvCxnSpPr>
          <p:spPr>
            <a:xfrm>
              <a:off x="2489743" y="4337269"/>
              <a:ext cx="328138" cy="238780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2F67CAB-A4EB-EF4B-96B8-52A94A8E7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8104" y="4576049"/>
              <a:ext cx="321280" cy="252441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4A282C9-AA16-5C42-9FC9-7DB7700A2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8923" y="4576049"/>
              <a:ext cx="328958" cy="382109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B065FA9-C6F8-844A-8F81-C0AFDAF4F8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332" y="4576049"/>
              <a:ext cx="328549" cy="502407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A41FCE3-4B0F-4340-8537-A64CB2EA5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332" y="4576049"/>
              <a:ext cx="328549" cy="738983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B88A18C-4322-CB44-9DAC-D55381E944D0}"/>
              </a:ext>
            </a:extLst>
          </p:cNvPr>
          <p:cNvGrpSpPr/>
          <p:nvPr/>
        </p:nvGrpSpPr>
        <p:grpSpPr>
          <a:xfrm>
            <a:off x="3027411" y="1419717"/>
            <a:ext cx="1090001" cy="2212628"/>
            <a:chOff x="3003963" y="1419717"/>
            <a:chExt cx="1090001" cy="22126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BD65AE-9304-AB43-993D-3AD19B2694E9}"/>
                </a:ext>
              </a:extLst>
            </p:cNvPr>
            <p:cNvGrpSpPr/>
            <p:nvPr/>
          </p:nvGrpSpPr>
          <p:grpSpPr>
            <a:xfrm>
              <a:off x="3003963" y="1662618"/>
              <a:ext cx="1090001" cy="1827138"/>
              <a:chOff x="5993207" y="1269813"/>
              <a:chExt cx="1090001" cy="182713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BBFE4F-4568-4242-BE11-94FC87FAF9D5}"/>
                  </a:ext>
                </a:extLst>
              </p:cNvPr>
              <p:cNvSpPr txBox="1"/>
              <p:nvPr/>
            </p:nvSpPr>
            <p:spPr>
              <a:xfrm>
                <a:off x="6146492" y="1461119"/>
                <a:ext cx="289299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0D080-78B4-EF43-A9CF-131E11B8506C}"/>
                  </a:ext>
                </a:extLst>
              </p:cNvPr>
              <p:cNvSpPr txBox="1"/>
              <p:nvPr/>
            </p:nvSpPr>
            <p:spPr>
              <a:xfrm>
                <a:off x="5993207" y="1461119"/>
                <a:ext cx="3048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5CF9D01-D431-2E45-BBB7-C6D972A15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63BD975-728F-4247-BEC2-A92C27622E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6F25535-DF80-2B42-BC54-6C6D80CC8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9B60A4-DA22-4040-814D-87109AEFA402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1827619-08A1-C941-8AF8-5952323E7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20AA72-6B0B-FA48-812E-F1F9DA2CA6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3265413-9CEB-B54C-9F10-4F4F5AD497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599374-46B4-BB46-8ACE-BEF0E0B5B52E}"/>
                  </a:ext>
                </a:extLst>
              </p:cNvPr>
              <p:cNvSpPr txBox="1"/>
              <p:nvPr/>
            </p:nvSpPr>
            <p:spPr>
              <a:xfrm>
                <a:off x="6316024" y="1461119"/>
                <a:ext cx="282204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39AA5E-7CEE-0D43-B6CD-A9C2611A8A8B}"/>
                  </a:ext>
                </a:extLst>
              </p:cNvPr>
              <p:cNvSpPr txBox="1"/>
              <p:nvPr/>
            </p:nvSpPr>
            <p:spPr>
              <a:xfrm>
                <a:off x="6478461" y="1461119"/>
                <a:ext cx="2667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25FC2F-EF35-9C4C-B4F9-6EC796876D50}"/>
                  </a:ext>
                </a:extLst>
              </p:cNvPr>
              <p:cNvSpPr txBox="1"/>
              <p:nvPr/>
            </p:nvSpPr>
            <p:spPr>
              <a:xfrm>
                <a:off x="6619046" y="1461119"/>
                <a:ext cx="312413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7CEDF7-CD0B-324F-A11F-57B8902019FD}"/>
                  </a:ext>
                </a:extLst>
              </p:cNvPr>
              <p:cNvSpPr txBox="1"/>
              <p:nvPr/>
            </p:nvSpPr>
            <p:spPr>
              <a:xfrm>
                <a:off x="601085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6932C3-EBAC-8949-B135-858D756B7B6E}"/>
                  </a:ext>
                </a:extLst>
              </p:cNvPr>
              <p:cNvSpPr txBox="1"/>
              <p:nvPr/>
            </p:nvSpPr>
            <p:spPr>
              <a:xfrm>
                <a:off x="6159919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D78E36-A21A-024A-B844-7CBA26E3A6B0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D8FDC4-B05C-DC46-B81F-DE23E9E54A62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A11FCD-DCD4-074C-9BD9-9D623777524E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CD59F6-8B90-804C-AFC8-F67CCFB8A152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255D03-6FED-EA44-B008-1DBD9017B549}"/>
                </a:ext>
              </a:extLst>
            </p:cNvPr>
            <p:cNvSpPr txBox="1"/>
            <p:nvPr/>
          </p:nvSpPr>
          <p:spPr>
            <a:xfrm>
              <a:off x="3081382" y="1419717"/>
              <a:ext cx="9222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Static Action Space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49C41D7-1284-3049-8389-E47ADFEE3046}"/>
                </a:ext>
              </a:extLst>
            </p:cNvPr>
            <p:cNvSpPr txBox="1"/>
            <p:nvPr/>
          </p:nvSpPr>
          <p:spPr>
            <a:xfrm>
              <a:off x="3022429" y="3416901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9000 Simulations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7D2AFA6-DFB6-7E48-944A-5DF7792BDF61}"/>
              </a:ext>
            </a:extLst>
          </p:cNvPr>
          <p:cNvGrpSpPr/>
          <p:nvPr/>
        </p:nvGrpSpPr>
        <p:grpSpPr>
          <a:xfrm>
            <a:off x="3976253" y="1412862"/>
            <a:ext cx="1516192" cy="2237646"/>
            <a:chOff x="3853354" y="1412862"/>
            <a:chExt cx="1516192" cy="223764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3D19FD-4696-9242-AFD9-6E8C77F14ADC}"/>
                </a:ext>
              </a:extLst>
            </p:cNvPr>
            <p:cNvGrpSpPr/>
            <p:nvPr/>
          </p:nvGrpSpPr>
          <p:grpSpPr>
            <a:xfrm>
              <a:off x="4063995" y="1662618"/>
              <a:ext cx="1090001" cy="1827138"/>
              <a:chOff x="5993207" y="1269813"/>
              <a:chExt cx="1090001" cy="182713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F8B27F-4454-1147-8758-BB0200EE7061}"/>
                  </a:ext>
                </a:extLst>
              </p:cNvPr>
              <p:cNvSpPr txBox="1"/>
              <p:nvPr/>
            </p:nvSpPr>
            <p:spPr>
              <a:xfrm>
                <a:off x="6146492" y="1461119"/>
                <a:ext cx="289299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18FBBD-1429-5C49-A108-F7B9D208A052}"/>
                  </a:ext>
                </a:extLst>
              </p:cNvPr>
              <p:cNvSpPr txBox="1"/>
              <p:nvPr/>
            </p:nvSpPr>
            <p:spPr>
              <a:xfrm>
                <a:off x="5993207" y="1461119"/>
                <a:ext cx="3048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818AF4D-6517-FB4D-ABF3-4966E1E7C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FA2AECD-B574-0E47-B80F-D6F2E84EF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6262A23-5131-C74E-B782-DE0369AFE0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AE17E6-C2D7-A94B-9499-BECBA742E6F7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965F6FA-B5DA-FB4C-B20C-6058423DE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1833094-5C2D-9646-9536-D3A5E83C2E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4F869EB-ED1A-014A-BABE-EAB68C575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7C8D6B-94B5-7F4E-BCA2-3B471A827A6C}"/>
                  </a:ext>
                </a:extLst>
              </p:cNvPr>
              <p:cNvSpPr txBox="1"/>
              <p:nvPr/>
            </p:nvSpPr>
            <p:spPr>
              <a:xfrm>
                <a:off x="6312849" y="1461119"/>
                <a:ext cx="282204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A063C62-A4F2-A34A-91A2-7C6CC9ABCEF1}"/>
                  </a:ext>
                </a:extLst>
              </p:cNvPr>
              <p:cNvSpPr txBox="1"/>
              <p:nvPr/>
            </p:nvSpPr>
            <p:spPr>
              <a:xfrm>
                <a:off x="6478461" y="1461119"/>
                <a:ext cx="266702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9B4A6D-4F69-B244-8AB3-CB9CFAA3321D}"/>
                  </a:ext>
                </a:extLst>
              </p:cNvPr>
              <p:cNvSpPr txBox="1"/>
              <p:nvPr/>
            </p:nvSpPr>
            <p:spPr>
              <a:xfrm>
                <a:off x="6615871" y="1461119"/>
                <a:ext cx="312413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291D5B3-B911-F14C-B2E9-4D01EB3DB384}"/>
                  </a:ext>
                </a:extLst>
              </p:cNvPr>
              <p:cNvSpPr txBox="1"/>
              <p:nvPr/>
            </p:nvSpPr>
            <p:spPr>
              <a:xfrm>
                <a:off x="601085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F9D043-EF8C-D641-93A7-ED2630543EE9}"/>
                  </a:ext>
                </a:extLst>
              </p:cNvPr>
              <p:cNvSpPr txBox="1"/>
              <p:nvPr/>
            </p:nvSpPr>
            <p:spPr>
              <a:xfrm>
                <a:off x="6159919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36C388-240E-5046-B32B-7B5EFE250427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A72DDB-B436-1841-A8EE-B8CE45CA9609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983BD4-06D3-5E4E-9868-D80620DC24C5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41BAA8-3205-E049-85FE-FC807F0F5321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FA3AD1E-F9D9-5B44-8600-45A483009AC9}"/>
                </a:ext>
              </a:extLst>
            </p:cNvPr>
            <p:cNvSpPr txBox="1"/>
            <p:nvPr/>
          </p:nvSpPr>
          <p:spPr>
            <a:xfrm>
              <a:off x="3853354" y="1412862"/>
              <a:ext cx="1516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Remove Actions Based on Target Pool Composition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7AF41EF-3355-384F-A544-9703294139FC}"/>
                </a:ext>
              </a:extLst>
            </p:cNvPr>
            <p:cNvSpPr txBox="1"/>
            <p:nvPr/>
          </p:nvSpPr>
          <p:spPr>
            <a:xfrm>
              <a:off x="4099382" y="3435064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5000 Simulations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40B94B-68FF-EA46-B276-23909B453E5C}"/>
              </a:ext>
            </a:extLst>
          </p:cNvPr>
          <p:cNvGrpSpPr/>
          <p:nvPr/>
        </p:nvGrpSpPr>
        <p:grpSpPr>
          <a:xfrm>
            <a:off x="5351285" y="1400359"/>
            <a:ext cx="1150187" cy="2259231"/>
            <a:chOff x="5351285" y="1400359"/>
            <a:chExt cx="1150187" cy="22592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DA13B49-77CD-8945-A638-870DE40B1F98}"/>
                </a:ext>
              </a:extLst>
            </p:cNvPr>
            <p:cNvGrpSpPr/>
            <p:nvPr/>
          </p:nvGrpSpPr>
          <p:grpSpPr>
            <a:xfrm>
              <a:off x="5405457" y="1662618"/>
              <a:ext cx="1072356" cy="1793055"/>
              <a:chOff x="6010852" y="1269813"/>
              <a:chExt cx="1072356" cy="179305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90017B4-0918-E14A-A7E6-5609AF2DF90C}"/>
                  </a:ext>
                </a:extLst>
              </p:cNvPr>
              <p:cNvSpPr txBox="1"/>
              <p:nvPr/>
            </p:nvSpPr>
            <p:spPr>
              <a:xfrm>
                <a:off x="6149667" y="1461119"/>
                <a:ext cx="289299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1512F5E-C934-CB41-B2E6-D69F302BD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8F13749-E40F-0448-AC8D-EC28BCE05D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EB368C8-17FF-6A4F-BCEB-A084C8912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BBEE2C4-B607-8041-85D5-0E9AE116ECE5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199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6C47153-0CEA-2C4A-AC99-A7C08E923B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F2510DB-42DE-5246-8D75-89518E53B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39012AA-E8E9-564D-9646-9C82258F0C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CFB1AF8-AC63-F841-9D3E-6E52E87001EF}"/>
                  </a:ext>
                </a:extLst>
              </p:cNvPr>
              <p:cNvSpPr txBox="1"/>
              <p:nvPr/>
            </p:nvSpPr>
            <p:spPr>
              <a:xfrm>
                <a:off x="6316024" y="1461119"/>
                <a:ext cx="282204" cy="609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  <a:br>
                  <a:rPr lang="en-US" sz="800" dirty="0">
                    <a:latin typeface="Courier" pitchFamily="2" charset="0"/>
                  </a:rPr>
                </a:br>
                <a:endParaRPr lang="en-US" sz="800" dirty="0">
                  <a:latin typeface="Courier" pitchFamily="2" charset="0"/>
                </a:endParaRPr>
              </a:p>
              <a:p>
                <a:pPr algn="ctr">
                  <a:lnSpc>
                    <a:spcPts val="800"/>
                  </a:lnSpc>
                </a:pPr>
                <a:endParaRPr lang="en-US" sz="800" dirty="0">
                  <a:latin typeface="Courier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03EAFA9-701F-6544-9093-443A44DDF4EA}"/>
                  </a:ext>
                </a:extLst>
              </p:cNvPr>
              <p:cNvSpPr txBox="1"/>
              <p:nvPr/>
            </p:nvSpPr>
            <p:spPr>
              <a:xfrm>
                <a:off x="6481636" y="1461119"/>
                <a:ext cx="266702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7097A2-6BA1-124A-A4A4-16DDCD54ABDA}"/>
                  </a:ext>
                </a:extLst>
              </p:cNvPr>
              <p:cNvSpPr txBox="1"/>
              <p:nvPr/>
            </p:nvSpPr>
            <p:spPr>
              <a:xfrm>
                <a:off x="6619046" y="1461119"/>
                <a:ext cx="312413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CA4104-75BD-8C4A-AE39-72FF07F1829A}"/>
                  </a:ext>
                </a:extLst>
              </p:cNvPr>
              <p:cNvSpPr txBox="1"/>
              <p:nvPr/>
            </p:nvSpPr>
            <p:spPr>
              <a:xfrm>
                <a:off x="6010852" y="1308270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W 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00545C-0CD9-4946-88D1-877CBCF46D4A}"/>
                  </a:ext>
                </a:extLst>
              </p:cNvPr>
              <p:cNvSpPr txBox="1"/>
              <p:nvPr/>
            </p:nvSpPr>
            <p:spPr>
              <a:xfrm>
                <a:off x="6163094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5842CE-39DA-8B4A-BE09-6365A6EBEE10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62C995-CBB3-7E4F-B720-FB1C5C042A22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F09F04-BF9B-E242-AF63-43EED36CB95C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F89C3B0-38F8-AC49-B7FC-C572E423F1A4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67D9C7B-B020-E84F-B94D-57CD7B1435CE}"/>
                </a:ext>
              </a:extLst>
            </p:cNvPr>
            <p:cNvSpPr txBox="1"/>
            <p:nvPr/>
          </p:nvSpPr>
          <p:spPr>
            <a:xfrm>
              <a:off x="5351285" y="1400359"/>
              <a:ext cx="1150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Set Aside Unmatchable Oligos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2AFAE3-82CF-884F-8236-A8BEF3A698F9}"/>
                </a:ext>
              </a:extLst>
            </p:cNvPr>
            <p:cNvSpPr txBox="1"/>
            <p:nvPr/>
          </p:nvSpPr>
          <p:spPr>
            <a:xfrm>
              <a:off x="5431158" y="3444146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≤3200 Simulations</a:t>
              </a:r>
            </a:p>
          </p:txBody>
        </p: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1B4E66F3-E694-8445-9B5F-564700BFA16C}"/>
              </a:ext>
            </a:extLst>
          </p:cNvPr>
          <p:cNvSpPr/>
          <p:nvPr/>
        </p:nvSpPr>
        <p:spPr>
          <a:xfrm>
            <a:off x="5613131" y="4539502"/>
            <a:ext cx="36576" cy="36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FA6A872-317E-7047-AB81-1CAE544C4A90}"/>
              </a:ext>
            </a:extLst>
          </p:cNvPr>
          <p:cNvSpPr txBox="1"/>
          <p:nvPr/>
        </p:nvSpPr>
        <p:spPr>
          <a:xfrm>
            <a:off x="5655670" y="4195693"/>
            <a:ext cx="983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RL Compressed</a:t>
            </a:r>
            <a:endParaRPr lang="en-US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B0D396-BF3E-FC43-A1F1-786B8A6C19C7}"/>
              </a:ext>
            </a:extLst>
          </p:cNvPr>
          <p:cNvSpPr txBox="1"/>
          <p:nvPr/>
        </p:nvSpPr>
        <p:spPr>
          <a:xfrm>
            <a:off x="5655670" y="3944838"/>
            <a:ext cx="8741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Uncompressed</a:t>
            </a:r>
            <a:endParaRPr lang="en-US" sz="12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3A9E1E5-0A68-2D4B-96D5-6DC537395153}"/>
              </a:ext>
            </a:extLst>
          </p:cNvPr>
          <p:cNvSpPr txBox="1"/>
          <p:nvPr/>
        </p:nvSpPr>
        <p:spPr>
          <a:xfrm>
            <a:off x="5655670" y="4459674"/>
            <a:ext cx="983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Optimal</a:t>
            </a:r>
            <a:endParaRPr lang="en-US" sz="12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F81472-C698-B24D-8EF3-B244D0CC0626}"/>
              </a:ext>
            </a:extLst>
          </p:cNvPr>
          <p:cNvSpPr/>
          <p:nvPr/>
        </p:nvSpPr>
        <p:spPr>
          <a:xfrm>
            <a:off x="1515139" y="1404287"/>
            <a:ext cx="5029200" cy="365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B30A28-548E-2543-9094-F718DD654EFB}"/>
              </a:ext>
            </a:extLst>
          </p:cNvPr>
          <p:cNvSpPr txBox="1"/>
          <p:nvPr/>
        </p:nvSpPr>
        <p:spPr>
          <a:xfrm>
            <a:off x="1447146" y="1400359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417DBE-3604-3F4F-A26F-7DF4D9960E23}"/>
              </a:ext>
            </a:extLst>
          </p:cNvPr>
          <p:cNvSpPr txBox="1"/>
          <p:nvPr/>
        </p:nvSpPr>
        <p:spPr>
          <a:xfrm>
            <a:off x="1447146" y="3537561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CA38E3D-F187-EB45-BFA6-11002E25FAA3}"/>
              </a:ext>
            </a:extLst>
          </p:cNvPr>
          <p:cNvSpPr txBox="1"/>
          <p:nvPr/>
        </p:nvSpPr>
        <p:spPr>
          <a:xfrm>
            <a:off x="2795246" y="3546642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866375-BC35-C541-8B5B-FE34E3BFC79A}"/>
              </a:ext>
            </a:extLst>
          </p:cNvPr>
          <p:cNvSpPr txBox="1"/>
          <p:nvPr/>
        </p:nvSpPr>
        <p:spPr>
          <a:xfrm>
            <a:off x="4082670" y="3553772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DDD736C-CC0F-F642-8288-01A43B6032A4}"/>
              </a:ext>
            </a:extLst>
          </p:cNvPr>
          <p:cNvSpPr/>
          <p:nvPr/>
        </p:nvSpPr>
        <p:spPr>
          <a:xfrm>
            <a:off x="5613131" y="4292653"/>
            <a:ext cx="36576" cy="36576"/>
          </a:xfrm>
          <a:prstGeom prst="ellipse">
            <a:avLst/>
          </a:prstGeom>
          <a:solidFill>
            <a:srgbClr val="D71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B49E079-3295-1B46-A53F-B1275020DDDB}"/>
              </a:ext>
            </a:extLst>
          </p:cNvPr>
          <p:cNvSpPr/>
          <p:nvPr/>
        </p:nvSpPr>
        <p:spPr>
          <a:xfrm>
            <a:off x="5613131" y="4045804"/>
            <a:ext cx="36576" cy="36576"/>
          </a:xfrm>
          <a:prstGeom prst="ellipse">
            <a:avLst/>
          </a:prstGeom>
          <a:solidFill>
            <a:srgbClr val="457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E7CFFDF-270A-D848-BB01-51522FCB0355}"/>
              </a:ext>
            </a:extLst>
          </p:cNvPr>
          <p:cNvSpPr txBox="1"/>
          <p:nvPr/>
        </p:nvSpPr>
        <p:spPr>
          <a:xfrm>
            <a:off x="2797519" y="1399988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13050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D92D2C06-4B3D-864D-B2AE-D019450C2B0B}"/>
              </a:ext>
            </a:extLst>
          </p:cNvPr>
          <p:cNvGrpSpPr/>
          <p:nvPr/>
        </p:nvGrpSpPr>
        <p:grpSpPr>
          <a:xfrm>
            <a:off x="-22382" y="1317113"/>
            <a:ext cx="7671909" cy="2689607"/>
            <a:chOff x="-22382" y="1317113"/>
            <a:chExt cx="7671909" cy="268960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8EDEAEA-B49A-9E44-8D8C-0DF9FC418768}"/>
                </a:ext>
              </a:extLst>
            </p:cNvPr>
            <p:cNvGrpSpPr/>
            <p:nvPr/>
          </p:nvGrpSpPr>
          <p:grpSpPr>
            <a:xfrm>
              <a:off x="170500" y="1945373"/>
              <a:ext cx="1361814" cy="1446550"/>
              <a:chOff x="2011638" y="4113384"/>
              <a:chExt cx="1454447" cy="1446550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A231468-FCC8-0540-8E4D-3EFFB9072E29}"/>
                  </a:ext>
                </a:extLst>
              </p:cNvPr>
              <p:cNvSpPr txBox="1"/>
              <p:nvPr/>
            </p:nvSpPr>
            <p:spPr>
              <a:xfrm>
                <a:off x="2011638" y="4113384"/>
                <a:ext cx="1454447" cy="1446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rgbClr val="D7191C"/>
                    </a:solidFill>
                    <a:latin typeface="Courier" pitchFamily="2" charset="0"/>
                  </a:rPr>
                  <a:t>AG</a:t>
                </a:r>
                <a:r>
                  <a:rPr lang="en-US" sz="800" dirty="0">
                    <a:latin typeface="Courier" pitchFamily="2" charset="0"/>
                  </a:rPr>
                  <a:t>GCTA</a:t>
                </a:r>
              </a:p>
              <a:p>
                <a:r>
                  <a:rPr lang="en-US" sz="800" b="1" dirty="0">
                    <a:solidFill>
                      <a:srgbClr val="D7191C"/>
                    </a:solidFill>
                    <a:latin typeface="Courier" pitchFamily="2" charset="0"/>
                  </a:rPr>
                  <a:t>AC</a:t>
                </a:r>
                <a:r>
                  <a:rPr lang="en-US" sz="800" dirty="0">
                    <a:latin typeface="Courier" pitchFamily="2" charset="0"/>
                  </a:rPr>
                  <a:t>GCTA</a:t>
                </a:r>
              </a:p>
              <a:p>
                <a:r>
                  <a:rPr lang="en-US" sz="800" dirty="0">
                    <a:latin typeface="Courier" pitchFamily="2" charset="0"/>
                  </a:rPr>
                  <a:t>CTA</a:t>
                </a:r>
                <a:r>
                  <a:rPr lang="en-US" sz="800" b="1" dirty="0">
                    <a:solidFill>
                      <a:srgbClr val="4575B4"/>
                    </a:solidFill>
                    <a:latin typeface="Courier" pitchFamily="2" charset="0"/>
                  </a:rPr>
                  <a:t>C</a:t>
                </a:r>
                <a:r>
                  <a:rPr lang="en-US" sz="800" dirty="0">
                    <a:latin typeface="Courier" pitchFamily="2" charset="0"/>
                  </a:rPr>
                  <a:t>GT</a:t>
                </a:r>
              </a:p>
              <a:p>
                <a:r>
                  <a:rPr lang="en-US" sz="800" dirty="0">
                    <a:latin typeface="Courier" pitchFamily="2" charset="0"/>
                  </a:rPr>
                  <a:t>CTA</a:t>
                </a:r>
                <a:r>
                  <a:rPr lang="en-US" sz="800" b="1" dirty="0">
                    <a:solidFill>
                      <a:srgbClr val="4575B4"/>
                    </a:solidFill>
                    <a:latin typeface="Courier" pitchFamily="2" charset="0"/>
                  </a:rPr>
                  <a:t>G</a:t>
                </a:r>
                <a:r>
                  <a:rPr lang="en-US" sz="800" dirty="0">
                    <a:latin typeface="Courier" pitchFamily="2" charset="0"/>
                  </a:rPr>
                  <a:t>GT</a:t>
                </a:r>
              </a:p>
              <a:p>
                <a:r>
                  <a:rPr lang="en-US" sz="800" dirty="0">
                    <a:latin typeface="Courier" pitchFamily="2" charset="0"/>
                  </a:rPr>
                  <a:t>TTTGCA</a:t>
                </a:r>
              </a:p>
              <a:p>
                <a:r>
                  <a:rPr lang="en-US" sz="800" b="1" dirty="0">
                    <a:solidFill>
                      <a:srgbClr val="D7191C"/>
                    </a:solidFill>
                    <a:latin typeface="Courier" pitchFamily="2" charset="0"/>
                  </a:rPr>
                  <a:t>AT</a:t>
                </a:r>
                <a:r>
                  <a:rPr lang="en-US" sz="800" dirty="0">
                    <a:latin typeface="Courier" pitchFamily="2" charset="0"/>
                  </a:rPr>
                  <a:t>GCTA</a:t>
                </a:r>
              </a:p>
              <a:p>
                <a:r>
                  <a:rPr lang="en-US" sz="800" b="1" dirty="0">
                    <a:solidFill>
                      <a:srgbClr val="D7191C"/>
                    </a:solidFill>
                    <a:latin typeface="Courier" pitchFamily="2" charset="0"/>
                  </a:rPr>
                  <a:t>TG</a:t>
                </a:r>
                <a:r>
                  <a:rPr lang="en-US" sz="800" dirty="0">
                    <a:latin typeface="Courier" pitchFamily="2" charset="0"/>
                  </a:rPr>
                  <a:t>GCTA</a:t>
                </a:r>
              </a:p>
              <a:p>
                <a:r>
                  <a:rPr lang="en-US" sz="800" b="1" dirty="0">
                    <a:solidFill>
                      <a:srgbClr val="D7191C"/>
                    </a:solidFill>
                    <a:latin typeface="Courier" pitchFamily="2" charset="0"/>
                  </a:rPr>
                  <a:t>TC</a:t>
                </a:r>
                <a:r>
                  <a:rPr lang="en-US" sz="800" dirty="0">
                    <a:latin typeface="Courier" pitchFamily="2" charset="0"/>
                  </a:rPr>
                  <a:t>GCTA</a:t>
                </a:r>
              </a:p>
              <a:p>
                <a:r>
                  <a:rPr lang="en-US" sz="800" dirty="0">
                    <a:latin typeface="Courier" pitchFamily="2" charset="0"/>
                  </a:rPr>
                  <a:t>GGGCAA</a:t>
                </a:r>
              </a:p>
              <a:p>
                <a:r>
                  <a:rPr lang="en-US" sz="800" b="1" dirty="0">
                    <a:solidFill>
                      <a:srgbClr val="D7191C"/>
                    </a:solidFill>
                    <a:latin typeface="Courier" pitchFamily="2" charset="0"/>
                  </a:rPr>
                  <a:t>TT</a:t>
                </a:r>
                <a:r>
                  <a:rPr lang="en-US" sz="800" dirty="0">
                    <a:latin typeface="Courier" pitchFamily="2" charset="0"/>
                  </a:rPr>
                  <a:t>GCTA</a:t>
                </a:r>
              </a:p>
              <a:p>
                <a:endParaRPr lang="en-US" sz="800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4BB49B6-63A1-E74F-82CE-FFEB7BDCD3B0}"/>
                  </a:ext>
                </a:extLst>
              </p:cNvPr>
              <p:cNvSpPr txBox="1"/>
              <p:nvPr/>
            </p:nvSpPr>
            <p:spPr>
              <a:xfrm>
                <a:off x="2732513" y="4478478"/>
                <a:ext cx="60674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rgbClr val="D7191C"/>
                    </a:solidFill>
                    <a:latin typeface="Courier" pitchFamily="2" charset="0"/>
                  </a:rPr>
                  <a:t>WB</a:t>
                </a:r>
                <a:r>
                  <a:rPr lang="en-US" sz="800" dirty="0">
                    <a:latin typeface="Courier" pitchFamily="2" charset="0"/>
                  </a:rPr>
                  <a:t>GCTA</a:t>
                </a:r>
              </a:p>
              <a:p>
                <a:r>
                  <a:rPr lang="en-US" sz="800" dirty="0">
                    <a:latin typeface="Courier" pitchFamily="2" charset="0"/>
                  </a:rPr>
                  <a:t>CTA</a:t>
                </a:r>
                <a:r>
                  <a:rPr lang="en-US" sz="800" b="1" dirty="0">
                    <a:solidFill>
                      <a:srgbClr val="4575B4"/>
                    </a:solidFill>
                    <a:latin typeface="Courier" pitchFamily="2" charset="0"/>
                  </a:rPr>
                  <a:t>S</a:t>
                </a:r>
                <a:r>
                  <a:rPr lang="en-US" sz="800" dirty="0">
                    <a:latin typeface="Courier" pitchFamily="2" charset="0"/>
                  </a:rPr>
                  <a:t>GT</a:t>
                </a:r>
              </a:p>
              <a:p>
                <a:r>
                  <a:rPr lang="en-US" sz="800" dirty="0">
                    <a:latin typeface="Courier" pitchFamily="2" charset="0"/>
                  </a:rPr>
                  <a:t>TTTGCA</a:t>
                </a:r>
              </a:p>
              <a:p>
                <a:r>
                  <a:rPr lang="en-US" sz="800" dirty="0">
                    <a:latin typeface="Courier" pitchFamily="2" charset="0"/>
                  </a:rPr>
                  <a:t>GGGCAA</a:t>
                </a:r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149D5F3-DB35-AE4B-BEF9-8D139906B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8922" y="4461909"/>
                <a:ext cx="328959" cy="243271"/>
              </a:xfrm>
              <a:prstGeom prst="line">
                <a:avLst/>
              </a:prstGeom>
              <a:ln w="12700">
                <a:solidFill>
                  <a:srgbClr val="4575B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0AEB35E-B073-7440-A881-9E1504208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5837" y="4576049"/>
                <a:ext cx="332044" cy="129131"/>
              </a:xfrm>
              <a:prstGeom prst="line">
                <a:avLst/>
              </a:prstGeom>
              <a:ln w="12700">
                <a:solidFill>
                  <a:srgbClr val="4575B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1FE4D28-D4C7-D042-89D2-2F766BA8C6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5837" y="4705180"/>
                <a:ext cx="332044" cy="12801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09CB981-94EE-BB48-8E52-542CCEEB60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7902" y="4958158"/>
                <a:ext cx="321482" cy="22408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1D83594-8493-084B-B266-F833659079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5837" y="4226110"/>
                <a:ext cx="323547" cy="349939"/>
              </a:xfrm>
              <a:prstGeom prst="line">
                <a:avLst/>
              </a:prstGeom>
              <a:ln w="12700">
                <a:solidFill>
                  <a:srgbClr val="D7191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9D9850A-BD45-E24B-80A6-230B02B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9743" y="4337269"/>
                <a:ext cx="328138" cy="238780"/>
              </a:xfrm>
              <a:prstGeom prst="line">
                <a:avLst/>
              </a:prstGeom>
              <a:ln w="12700">
                <a:solidFill>
                  <a:srgbClr val="D7191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E2F67CAB-A4EB-EF4B-96B8-52A94A8E7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8104" y="4576049"/>
                <a:ext cx="321280" cy="252441"/>
              </a:xfrm>
              <a:prstGeom prst="line">
                <a:avLst/>
              </a:prstGeom>
              <a:ln w="12700">
                <a:solidFill>
                  <a:srgbClr val="D7191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14A282C9-AA16-5C42-9FC9-7DB7700A22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8923" y="4576049"/>
                <a:ext cx="328958" cy="382109"/>
              </a:xfrm>
              <a:prstGeom prst="line">
                <a:avLst/>
              </a:prstGeom>
              <a:ln w="12700">
                <a:solidFill>
                  <a:srgbClr val="D7191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B065FA9-C6F8-844A-8F81-C0AFDAF4F8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9332" y="4576049"/>
                <a:ext cx="328549" cy="502407"/>
              </a:xfrm>
              <a:prstGeom prst="line">
                <a:avLst/>
              </a:prstGeom>
              <a:ln w="12700">
                <a:solidFill>
                  <a:srgbClr val="D7191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A41FCE3-4B0F-4340-8537-A64CB2EA5C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9332" y="4576049"/>
                <a:ext cx="328549" cy="738983"/>
              </a:xfrm>
              <a:prstGeom prst="line">
                <a:avLst/>
              </a:prstGeom>
              <a:ln w="12700">
                <a:solidFill>
                  <a:srgbClr val="D7191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DCD2751-A071-6746-BDDA-999ED0904F51}"/>
                </a:ext>
              </a:extLst>
            </p:cNvPr>
            <p:cNvGrpSpPr/>
            <p:nvPr/>
          </p:nvGrpSpPr>
          <p:grpSpPr>
            <a:xfrm>
              <a:off x="1462057" y="1539033"/>
              <a:ext cx="3474061" cy="2259231"/>
              <a:chOff x="1462057" y="1399988"/>
              <a:chExt cx="3474061" cy="2259231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B88A18C-4322-CB44-9DAC-D55381E944D0}"/>
                  </a:ext>
                </a:extLst>
              </p:cNvPr>
              <p:cNvGrpSpPr/>
              <p:nvPr/>
            </p:nvGrpSpPr>
            <p:grpSpPr>
              <a:xfrm>
                <a:off x="1462057" y="1419346"/>
                <a:ext cx="1090001" cy="2212628"/>
                <a:chOff x="3003963" y="1419717"/>
                <a:chExt cx="1090001" cy="2212628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5FBD65AE-9304-AB43-993D-3AD19B2694E9}"/>
                    </a:ext>
                  </a:extLst>
                </p:cNvPr>
                <p:cNvGrpSpPr/>
                <p:nvPr/>
              </p:nvGrpSpPr>
              <p:grpSpPr>
                <a:xfrm>
                  <a:off x="3003963" y="1662618"/>
                  <a:ext cx="1090001" cy="1827138"/>
                  <a:chOff x="5993207" y="1269813"/>
                  <a:chExt cx="1090001" cy="1827138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A3BBFE4F-4568-4242-BE11-94FC87FAF9D5}"/>
                      </a:ext>
                    </a:extLst>
                  </p:cNvPr>
                  <p:cNvSpPr txBox="1"/>
                  <p:nvPr/>
                </p:nvSpPr>
                <p:spPr>
                  <a:xfrm>
                    <a:off x="6146492" y="1461119"/>
                    <a:ext cx="289299" cy="1635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AC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G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T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R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Y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K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M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S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W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B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D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H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V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N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2C0D080-78B4-EF43-A9CF-131E11B8506C}"/>
                      </a:ext>
                    </a:extLst>
                  </p:cNvPr>
                  <p:cNvSpPr txBox="1"/>
                  <p:nvPr/>
                </p:nvSpPr>
                <p:spPr>
                  <a:xfrm>
                    <a:off x="5993207" y="1461119"/>
                    <a:ext cx="304802" cy="1635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A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C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G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T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R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Y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K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M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S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W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B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D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H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V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N</a:t>
                    </a:r>
                  </a:p>
                </p:txBody>
              </p: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25CF9D01-D431-2E45-BBB7-C6D972A15D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08619" y="1371228"/>
                    <a:ext cx="0" cy="16916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463BD975-728F-4247-BEC2-A92C27622E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72316" y="1371228"/>
                    <a:ext cx="0" cy="16916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06F25535-DF80-2B42-BC54-6C6D80CC8D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36013" y="1371228"/>
                    <a:ext cx="0" cy="16916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C9B60A4-DA22-4040-814D-87109AEFA402}"/>
                      </a:ext>
                    </a:extLst>
                  </p:cNvPr>
                  <p:cNvSpPr txBox="1"/>
                  <p:nvPr/>
                </p:nvSpPr>
                <p:spPr>
                  <a:xfrm>
                    <a:off x="6786290" y="1461119"/>
                    <a:ext cx="296918" cy="1635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A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C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G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T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R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Y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K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M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S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W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B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D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H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V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N</a:t>
                    </a:r>
                  </a:p>
                </p:txBody>
              </p: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21827619-08A1-C941-8AF8-5952323E7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99710" y="1371228"/>
                    <a:ext cx="0" cy="16916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BE20AA72-6B0B-FA48-812E-F1F9DA2CA6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63406" y="1371228"/>
                    <a:ext cx="0" cy="16916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E3265413-9CEB-B54C-9F10-4F4F5AD497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74574" y="1477133"/>
                    <a:ext cx="91440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E599374-46B4-BB46-8ACE-BEF0E0B5B52E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024" y="1461119"/>
                    <a:ext cx="282204" cy="1635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A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C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G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T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R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Y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K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M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S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W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B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D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H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V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N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2C39AA5E-7CEE-0D43-B6CD-A9C2611A8A8B}"/>
                      </a:ext>
                    </a:extLst>
                  </p:cNvPr>
                  <p:cNvSpPr txBox="1"/>
                  <p:nvPr/>
                </p:nvSpPr>
                <p:spPr>
                  <a:xfrm>
                    <a:off x="6478461" y="1461119"/>
                    <a:ext cx="266702" cy="1635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AC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G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T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R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Y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K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M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S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W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B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D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H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V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N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225FC2F-EF35-9C4C-B4F9-6EC796876D50}"/>
                      </a:ext>
                    </a:extLst>
                  </p:cNvPr>
                  <p:cNvSpPr txBox="1"/>
                  <p:nvPr/>
                </p:nvSpPr>
                <p:spPr>
                  <a:xfrm>
                    <a:off x="6619046" y="1461119"/>
                    <a:ext cx="312413" cy="1635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A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C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G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T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R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Y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K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M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S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W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B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D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H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V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N</a:t>
                    </a: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77CEDF7-CD0B-324F-A11F-57B8902019FD}"/>
                      </a:ext>
                    </a:extLst>
                  </p:cNvPr>
                  <p:cNvSpPr txBox="1"/>
                  <p:nvPr/>
                </p:nvSpPr>
                <p:spPr>
                  <a:xfrm>
                    <a:off x="6010852" y="1269813"/>
                    <a:ext cx="26670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Courier" pitchFamily="2" charset="0"/>
                      </a:rPr>
                      <a:t>_ 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6932C3-EBAC-8949-B135-858D756B7B6E}"/>
                      </a:ext>
                    </a:extLst>
                  </p:cNvPr>
                  <p:cNvSpPr txBox="1"/>
                  <p:nvPr/>
                </p:nvSpPr>
                <p:spPr>
                  <a:xfrm>
                    <a:off x="6159919" y="1269813"/>
                    <a:ext cx="26670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Courier" pitchFamily="2" charset="0"/>
                      </a:rPr>
                      <a:t>_ 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FD78E36-A21A-024A-B844-7CBA26E3A6B0}"/>
                      </a:ext>
                    </a:extLst>
                  </p:cNvPr>
                  <p:cNvSpPr txBox="1"/>
                  <p:nvPr/>
                </p:nvSpPr>
                <p:spPr>
                  <a:xfrm>
                    <a:off x="6321686" y="1269813"/>
                    <a:ext cx="26670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Courier" pitchFamily="2" charset="0"/>
                      </a:rPr>
                      <a:t>_ </a:t>
                    </a: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FD8FDC4-B05C-DC46-B81F-DE23E9E54A62}"/>
                      </a:ext>
                    </a:extLst>
                  </p:cNvPr>
                  <p:cNvSpPr txBox="1"/>
                  <p:nvPr/>
                </p:nvSpPr>
                <p:spPr>
                  <a:xfrm>
                    <a:off x="6483453" y="1269813"/>
                    <a:ext cx="26670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Courier" pitchFamily="2" charset="0"/>
                      </a:rPr>
                      <a:t>_ </a:t>
                    </a: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FA11FCD-DCD4-074C-9BD9-9D623777524E}"/>
                      </a:ext>
                    </a:extLst>
                  </p:cNvPr>
                  <p:cNvSpPr txBox="1"/>
                  <p:nvPr/>
                </p:nvSpPr>
                <p:spPr>
                  <a:xfrm>
                    <a:off x="6803812" y="1269813"/>
                    <a:ext cx="26670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Courier" pitchFamily="2" charset="0"/>
                      </a:rPr>
                      <a:t>_ 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3CD59F6-8B90-804C-AFC8-F67CCFB8A152}"/>
                      </a:ext>
                    </a:extLst>
                  </p:cNvPr>
                  <p:cNvSpPr txBox="1"/>
                  <p:nvPr/>
                </p:nvSpPr>
                <p:spPr>
                  <a:xfrm>
                    <a:off x="6645220" y="1269813"/>
                    <a:ext cx="26670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Courier" pitchFamily="2" charset="0"/>
                      </a:rPr>
                      <a:t>_ </a:t>
                    </a: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A255D03-6FED-EA44-B008-1DBD9017B549}"/>
                    </a:ext>
                  </a:extLst>
                </p:cNvPr>
                <p:cNvSpPr txBox="1"/>
                <p:nvPr/>
              </p:nvSpPr>
              <p:spPr>
                <a:xfrm>
                  <a:off x="3081382" y="1419717"/>
                  <a:ext cx="922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Static Action Space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49C41D7-1284-3049-8389-E47ADFEE3046}"/>
                    </a:ext>
                  </a:extLst>
                </p:cNvPr>
                <p:cNvSpPr txBox="1"/>
                <p:nvPr/>
              </p:nvSpPr>
              <p:spPr>
                <a:xfrm>
                  <a:off x="3022429" y="3416901"/>
                  <a:ext cx="102300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9000 Simulations</a:t>
                  </a:r>
                </a:p>
              </p:txBody>
            </p: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7D2AFA6-DFB6-7E48-944A-5DF7792BDF61}"/>
                  </a:ext>
                </a:extLst>
              </p:cNvPr>
              <p:cNvGrpSpPr/>
              <p:nvPr/>
            </p:nvGrpSpPr>
            <p:grpSpPr>
              <a:xfrm>
                <a:off x="2410898" y="1412491"/>
                <a:ext cx="1516192" cy="2237646"/>
                <a:chOff x="3853354" y="1412862"/>
                <a:chExt cx="1516192" cy="2237646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BF3D19FD-4696-9242-AFD9-6E8C77F14ADC}"/>
                    </a:ext>
                  </a:extLst>
                </p:cNvPr>
                <p:cNvGrpSpPr/>
                <p:nvPr/>
              </p:nvGrpSpPr>
              <p:grpSpPr>
                <a:xfrm>
                  <a:off x="4063995" y="1662618"/>
                  <a:ext cx="1090001" cy="1827138"/>
                  <a:chOff x="5993207" y="1269813"/>
                  <a:chExt cx="1090001" cy="1827138"/>
                </a:xfrm>
              </p:grpSpPr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3F8B27F-4454-1147-8758-BB0200EE7061}"/>
                      </a:ext>
                    </a:extLst>
                  </p:cNvPr>
                  <p:cNvSpPr txBox="1"/>
                  <p:nvPr/>
                </p:nvSpPr>
                <p:spPr>
                  <a:xfrm>
                    <a:off x="6146492" y="1461119"/>
                    <a:ext cx="289299" cy="8150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C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G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T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Y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K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S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B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818FBBD-1429-5C49-A108-F7B9D208A052}"/>
                      </a:ext>
                    </a:extLst>
                  </p:cNvPr>
                  <p:cNvSpPr txBox="1"/>
                  <p:nvPr/>
                </p:nvSpPr>
                <p:spPr>
                  <a:xfrm>
                    <a:off x="5993207" y="1461119"/>
                    <a:ext cx="304802" cy="1635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A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C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G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T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R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Y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K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M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S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W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B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D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H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V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N</a:t>
                    </a:r>
                  </a:p>
                </p:txBody>
              </p: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2818AF4D-6517-FB4D-ABF3-4966E1E7C5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08619" y="1371228"/>
                    <a:ext cx="0" cy="16916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4FA2AECD-B574-0E47-B80F-D6F2E84EFC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72316" y="1371228"/>
                    <a:ext cx="0" cy="16916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C6262A23-5131-C74E-B782-DE0369AFE0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36013" y="1371228"/>
                    <a:ext cx="0" cy="16916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5AE17E6-C2D7-A94B-9499-BECBA742E6F7}"/>
                      </a:ext>
                    </a:extLst>
                  </p:cNvPr>
                  <p:cNvSpPr txBox="1"/>
                  <p:nvPr/>
                </p:nvSpPr>
                <p:spPr>
                  <a:xfrm>
                    <a:off x="6786290" y="1461119"/>
                    <a:ext cx="296918" cy="4047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A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T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W</a:t>
                    </a:r>
                  </a:p>
                </p:txBody>
              </p: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965F6FA-B5DA-FB4C-B20C-6058423DE9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99710" y="1371228"/>
                    <a:ext cx="0" cy="16916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C1833094-5C2D-9646-9536-D3A5E83C2E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63406" y="1371228"/>
                    <a:ext cx="0" cy="16916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D4F869EB-ED1A-014A-BABE-EAB68C575B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74574" y="1477133"/>
                    <a:ext cx="91440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67C8D6B-94B5-7F4E-BCA2-3B471A827A6C}"/>
                      </a:ext>
                    </a:extLst>
                  </p:cNvPr>
                  <p:cNvSpPr txBox="1"/>
                  <p:nvPr/>
                </p:nvSpPr>
                <p:spPr>
                  <a:xfrm>
                    <a:off x="6312849" y="1461119"/>
                    <a:ext cx="282204" cy="8150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A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G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T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R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K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W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7A063C62-A4F2-A34A-91A2-7C6CC9ABCEF1}"/>
                      </a:ext>
                    </a:extLst>
                  </p:cNvPr>
                  <p:cNvSpPr txBox="1"/>
                  <p:nvPr/>
                </p:nvSpPr>
                <p:spPr>
                  <a:xfrm>
                    <a:off x="6478461" y="1461119"/>
                    <a:ext cx="266702" cy="4047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C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G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S</a:t>
                    </a: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DB9B4A6D-4F69-B244-8AB3-CB9CFAA3321D}"/>
                      </a:ext>
                    </a:extLst>
                  </p:cNvPr>
                  <p:cNvSpPr txBox="1"/>
                  <p:nvPr/>
                </p:nvSpPr>
                <p:spPr>
                  <a:xfrm>
                    <a:off x="6615871" y="1461119"/>
                    <a:ext cx="312413" cy="1635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A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C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G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T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R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Y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K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M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S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W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B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D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H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V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N</a:t>
                    </a: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B291D5B3-B911-F14C-B2E9-4D01EB3DB384}"/>
                      </a:ext>
                    </a:extLst>
                  </p:cNvPr>
                  <p:cNvSpPr txBox="1"/>
                  <p:nvPr/>
                </p:nvSpPr>
                <p:spPr>
                  <a:xfrm>
                    <a:off x="6010852" y="1269813"/>
                    <a:ext cx="26670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Courier" pitchFamily="2" charset="0"/>
                      </a:rPr>
                      <a:t>_ 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DBF9D043-EF8C-D641-93A7-ED2630543EE9}"/>
                      </a:ext>
                    </a:extLst>
                  </p:cNvPr>
                  <p:cNvSpPr txBox="1"/>
                  <p:nvPr/>
                </p:nvSpPr>
                <p:spPr>
                  <a:xfrm>
                    <a:off x="6159919" y="1269813"/>
                    <a:ext cx="26670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Courier" pitchFamily="2" charset="0"/>
                      </a:rPr>
                      <a:t>_ 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7536C388-240E-5046-B32B-7B5EFE250427}"/>
                      </a:ext>
                    </a:extLst>
                  </p:cNvPr>
                  <p:cNvSpPr txBox="1"/>
                  <p:nvPr/>
                </p:nvSpPr>
                <p:spPr>
                  <a:xfrm>
                    <a:off x="6321686" y="1269813"/>
                    <a:ext cx="26670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Courier" pitchFamily="2" charset="0"/>
                      </a:rPr>
                      <a:t>_ 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CA72DDB-B436-1841-A8EE-B8CE45CA9609}"/>
                      </a:ext>
                    </a:extLst>
                  </p:cNvPr>
                  <p:cNvSpPr txBox="1"/>
                  <p:nvPr/>
                </p:nvSpPr>
                <p:spPr>
                  <a:xfrm>
                    <a:off x="6483453" y="1269813"/>
                    <a:ext cx="26670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Courier" pitchFamily="2" charset="0"/>
                      </a:rPr>
                      <a:t>_ 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E9983BD4-06D3-5E4E-9868-D80620DC24C5}"/>
                      </a:ext>
                    </a:extLst>
                  </p:cNvPr>
                  <p:cNvSpPr txBox="1"/>
                  <p:nvPr/>
                </p:nvSpPr>
                <p:spPr>
                  <a:xfrm>
                    <a:off x="6803812" y="1269813"/>
                    <a:ext cx="26670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Courier" pitchFamily="2" charset="0"/>
                      </a:rPr>
                      <a:t>_ </a:t>
                    </a: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B841BAA8-3205-E049-85FE-FC807F0F5321}"/>
                      </a:ext>
                    </a:extLst>
                  </p:cNvPr>
                  <p:cNvSpPr txBox="1"/>
                  <p:nvPr/>
                </p:nvSpPr>
                <p:spPr>
                  <a:xfrm>
                    <a:off x="6645220" y="1269813"/>
                    <a:ext cx="26670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Courier" pitchFamily="2" charset="0"/>
                      </a:rPr>
                      <a:t>_ </a:t>
                    </a:r>
                  </a:p>
                </p:txBody>
              </p:sp>
            </p:grp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FA3AD1E-F9D9-5B44-8600-45A483009AC9}"/>
                    </a:ext>
                  </a:extLst>
                </p:cNvPr>
                <p:cNvSpPr txBox="1"/>
                <p:nvPr/>
              </p:nvSpPr>
              <p:spPr>
                <a:xfrm>
                  <a:off x="3853354" y="1412862"/>
                  <a:ext cx="15161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Remove Actions Based on Target Pool Composition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7AF41EF-3355-384F-A544-9703294139FC}"/>
                    </a:ext>
                  </a:extLst>
                </p:cNvPr>
                <p:cNvSpPr txBox="1"/>
                <p:nvPr/>
              </p:nvSpPr>
              <p:spPr>
                <a:xfrm>
                  <a:off x="4099382" y="3435064"/>
                  <a:ext cx="102300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5000 Simulations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B40B94B-68FF-EA46-B276-23909B453E5C}"/>
                  </a:ext>
                </a:extLst>
              </p:cNvPr>
              <p:cNvGrpSpPr/>
              <p:nvPr/>
            </p:nvGrpSpPr>
            <p:grpSpPr>
              <a:xfrm>
                <a:off x="3785931" y="1399988"/>
                <a:ext cx="1150187" cy="2259231"/>
                <a:chOff x="5351285" y="1400359"/>
                <a:chExt cx="1150187" cy="2259231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DDA13B49-77CD-8945-A638-870DE40B1F98}"/>
                    </a:ext>
                  </a:extLst>
                </p:cNvPr>
                <p:cNvGrpSpPr/>
                <p:nvPr/>
              </p:nvGrpSpPr>
              <p:grpSpPr>
                <a:xfrm>
                  <a:off x="5405457" y="1662618"/>
                  <a:ext cx="1072356" cy="1793055"/>
                  <a:chOff x="6010852" y="1269813"/>
                  <a:chExt cx="1072356" cy="1793055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B90017B4-0918-E14A-A7E6-5609AF2DF90C}"/>
                      </a:ext>
                    </a:extLst>
                  </p:cNvPr>
                  <p:cNvSpPr txBox="1"/>
                  <p:nvPr/>
                </p:nvSpPr>
                <p:spPr>
                  <a:xfrm>
                    <a:off x="6149667" y="1461119"/>
                    <a:ext cx="289299" cy="8150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C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G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T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Y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K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S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B</a:t>
                    </a:r>
                  </a:p>
                </p:txBody>
              </p: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11512F5E-C934-CB41-B2E6-D69F302BD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08619" y="1371228"/>
                    <a:ext cx="0" cy="16916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78F13749-E40F-0448-AC8D-EC28BCE05D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72316" y="1371228"/>
                    <a:ext cx="0" cy="16916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BEB368C8-17FF-6A4F-BCEB-A084C89129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36013" y="1371228"/>
                    <a:ext cx="0" cy="16916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4BBEE2C4-B607-8041-85D5-0E9AE116ECE5}"/>
                      </a:ext>
                    </a:extLst>
                  </p:cNvPr>
                  <p:cNvSpPr txBox="1"/>
                  <p:nvPr/>
                </p:nvSpPr>
                <p:spPr>
                  <a:xfrm>
                    <a:off x="6786290" y="1461119"/>
                    <a:ext cx="296918" cy="1995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A</a:t>
                    </a:r>
                  </a:p>
                </p:txBody>
              </p: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D6C47153-0CEA-2C4A-AC99-A7C08E923B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99710" y="1371228"/>
                    <a:ext cx="0" cy="16916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EF2510DB-42DE-5246-8D75-89518E53BC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63406" y="1371228"/>
                    <a:ext cx="0" cy="16916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C39012AA-E8E9-564D-9646-9C82258F0C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074574" y="1477133"/>
                    <a:ext cx="91440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4CFB1AF8-AC63-F841-9D3E-6E52E87001EF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024" y="1461119"/>
                    <a:ext cx="282204" cy="6099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G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T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K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endParaRPr lang="en-US" sz="800" dirty="0">
                      <a:latin typeface="Courier" pitchFamily="2" charset="0"/>
                    </a:endParaRPr>
                  </a:p>
                  <a:p>
                    <a:pPr algn="ctr">
                      <a:lnSpc>
                        <a:spcPts val="800"/>
                      </a:lnSpc>
                    </a:pPr>
                    <a:endParaRPr lang="en-US" sz="800" dirty="0">
                      <a:latin typeface="Courier" pitchFamily="2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03EAFA9-701F-6544-9093-443A44DDF4EA}"/>
                      </a:ext>
                    </a:extLst>
                  </p:cNvPr>
                  <p:cNvSpPr txBox="1"/>
                  <p:nvPr/>
                </p:nvSpPr>
                <p:spPr>
                  <a:xfrm>
                    <a:off x="6481636" y="1461119"/>
                    <a:ext cx="266702" cy="4047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C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G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S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147097A2-6BA1-124A-A4A4-16DDCD54ABDA}"/>
                      </a:ext>
                    </a:extLst>
                  </p:cNvPr>
                  <p:cNvSpPr txBox="1"/>
                  <p:nvPr/>
                </p:nvSpPr>
                <p:spPr>
                  <a:xfrm>
                    <a:off x="6619046" y="1461119"/>
                    <a:ext cx="312413" cy="4047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C</a:t>
                    </a:r>
                    <a:br>
                      <a:rPr lang="en-US" sz="800" dirty="0">
                        <a:latin typeface="Courier" pitchFamily="2" charset="0"/>
                      </a:rPr>
                    </a:br>
                    <a:r>
                      <a:rPr lang="en-US" sz="800" dirty="0">
                        <a:latin typeface="Courier" pitchFamily="2" charset="0"/>
                      </a:rPr>
                      <a:t>T</a:t>
                    </a:r>
                  </a:p>
                  <a:p>
                    <a:pPr algn="ctr">
                      <a:lnSpc>
                        <a:spcPts val="800"/>
                      </a:lnSpc>
                    </a:pPr>
                    <a:r>
                      <a:rPr lang="en-US" sz="800" dirty="0">
                        <a:latin typeface="Courier" pitchFamily="2" charset="0"/>
                      </a:rPr>
                      <a:t>Y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45CA4104-75BD-8C4A-AE39-72FF07F1829A}"/>
                      </a:ext>
                    </a:extLst>
                  </p:cNvPr>
                  <p:cNvSpPr txBox="1"/>
                  <p:nvPr/>
                </p:nvSpPr>
                <p:spPr>
                  <a:xfrm>
                    <a:off x="6010852" y="1308270"/>
                    <a:ext cx="26670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Courier" pitchFamily="2" charset="0"/>
                      </a:rPr>
                      <a:t>W 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5B00545C-0CD9-4946-88D1-877CBCF46D4A}"/>
                      </a:ext>
                    </a:extLst>
                  </p:cNvPr>
                  <p:cNvSpPr txBox="1"/>
                  <p:nvPr/>
                </p:nvSpPr>
                <p:spPr>
                  <a:xfrm>
                    <a:off x="6163094" y="1269813"/>
                    <a:ext cx="26670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Courier" pitchFamily="2" charset="0"/>
                      </a:rPr>
                      <a:t>_ </a:t>
                    </a:r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EA5842CE-39DA-8B4A-BE09-6365A6EBEE10}"/>
                      </a:ext>
                    </a:extLst>
                  </p:cNvPr>
                  <p:cNvSpPr txBox="1"/>
                  <p:nvPr/>
                </p:nvSpPr>
                <p:spPr>
                  <a:xfrm>
                    <a:off x="6321686" y="1269813"/>
                    <a:ext cx="26670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Courier" pitchFamily="2" charset="0"/>
                      </a:rPr>
                      <a:t>_ </a:t>
                    </a:r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9462C995-CBB3-7E4F-B720-FB1C5C042A22}"/>
                      </a:ext>
                    </a:extLst>
                  </p:cNvPr>
                  <p:cNvSpPr txBox="1"/>
                  <p:nvPr/>
                </p:nvSpPr>
                <p:spPr>
                  <a:xfrm>
                    <a:off x="6483453" y="1269813"/>
                    <a:ext cx="26670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Courier" pitchFamily="2" charset="0"/>
                      </a:rPr>
                      <a:t>_ </a:t>
                    </a: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27F09F04-BF9B-E242-AF63-43EED36CB95C}"/>
                      </a:ext>
                    </a:extLst>
                  </p:cNvPr>
                  <p:cNvSpPr txBox="1"/>
                  <p:nvPr/>
                </p:nvSpPr>
                <p:spPr>
                  <a:xfrm>
                    <a:off x="6803812" y="1269813"/>
                    <a:ext cx="26670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Courier" pitchFamily="2" charset="0"/>
                      </a:rPr>
                      <a:t>_ </a:t>
                    </a: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FF89C3B0-38F8-AC49-B7FC-C572E423F1A4}"/>
                      </a:ext>
                    </a:extLst>
                  </p:cNvPr>
                  <p:cNvSpPr txBox="1"/>
                  <p:nvPr/>
                </p:nvSpPr>
                <p:spPr>
                  <a:xfrm>
                    <a:off x="6645220" y="1269813"/>
                    <a:ext cx="26670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Courier" pitchFamily="2" charset="0"/>
                      </a:rPr>
                      <a:t>_ </a:t>
                    </a:r>
                  </a:p>
                </p:txBody>
              </p:sp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67D9C7B-B020-E84F-B94D-57CD7B1435CE}"/>
                    </a:ext>
                  </a:extLst>
                </p:cNvPr>
                <p:cNvSpPr txBox="1"/>
                <p:nvPr/>
              </p:nvSpPr>
              <p:spPr>
                <a:xfrm>
                  <a:off x="5351285" y="1400359"/>
                  <a:ext cx="115018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Set Aside Unmatchable Oligos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62AFAE3-82CF-884F-8236-A8BEF3A698F9}"/>
                    </a:ext>
                  </a:extLst>
                </p:cNvPr>
                <p:cNvSpPr txBox="1"/>
                <p:nvPr/>
              </p:nvSpPr>
              <p:spPr>
                <a:xfrm>
                  <a:off x="5431158" y="3444146"/>
                  <a:ext cx="102300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≤3200 Simulations</a:t>
                  </a:r>
                </a:p>
              </p:txBody>
            </p:sp>
          </p:grp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6B30A28-548E-2543-9094-F718DD654EFB}"/>
                </a:ext>
              </a:extLst>
            </p:cNvPr>
            <p:cNvSpPr txBox="1"/>
            <p:nvPr/>
          </p:nvSpPr>
          <p:spPr>
            <a:xfrm>
              <a:off x="-22382" y="1317113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A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83926FA-43B0-7643-B3D8-9ED559B7ABAD}"/>
                </a:ext>
              </a:extLst>
            </p:cNvPr>
            <p:cNvGrpSpPr/>
            <p:nvPr/>
          </p:nvGrpSpPr>
          <p:grpSpPr>
            <a:xfrm>
              <a:off x="4871029" y="1330576"/>
              <a:ext cx="2778498" cy="2676144"/>
              <a:chOff x="1479702" y="3706908"/>
              <a:chExt cx="2778498" cy="2676144"/>
            </a:xfrm>
          </p:grpSpPr>
          <p:pic>
            <p:nvPicPr>
              <p:cNvPr id="93" name="Picture 92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511D3985-AC7F-8949-B4E1-6E49BC1336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933"/>
              <a:stretch/>
            </p:blipFill>
            <p:spPr>
              <a:xfrm>
                <a:off x="1479702" y="5044980"/>
                <a:ext cx="2367109" cy="1338072"/>
              </a:xfrm>
              <a:prstGeom prst="rect">
                <a:avLst/>
              </a:prstGeom>
            </p:spPr>
          </p:pic>
          <p:pic>
            <p:nvPicPr>
              <p:cNvPr id="102" name="Picture 101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96FDFCB5-FCDE-A640-A718-F6E5BA5FC3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5682"/>
              <a:stretch/>
            </p:blipFill>
            <p:spPr>
              <a:xfrm>
                <a:off x="1526454" y="3706908"/>
                <a:ext cx="2731746" cy="1338072"/>
              </a:xfrm>
              <a:prstGeom prst="rect">
                <a:avLst/>
              </a:prstGeom>
            </p:spPr>
          </p:pic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B4E66F3-E694-8445-9B5F-564700BFA16C}"/>
                  </a:ext>
                </a:extLst>
              </p:cNvPr>
              <p:cNvSpPr/>
              <p:nvPr/>
            </p:nvSpPr>
            <p:spPr>
              <a:xfrm>
                <a:off x="3231954" y="5883868"/>
                <a:ext cx="36576" cy="365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FA6A872-317E-7047-AB81-1CAE544C4A90}"/>
                  </a:ext>
                </a:extLst>
              </p:cNvPr>
              <p:cNvSpPr txBox="1"/>
              <p:nvPr/>
            </p:nvSpPr>
            <p:spPr>
              <a:xfrm>
                <a:off x="3274493" y="5540059"/>
                <a:ext cx="9837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RL Compressed</a:t>
                </a:r>
                <a:endParaRPr lang="en-US" sz="1200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9B0D396-BF3E-FC43-A1F1-786B8A6C19C7}"/>
                  </a:ext>
                </a:extLst>
              </p:cNvPr>
              <p:cNvSpPr txBox="1"/>
              <p:nvPr/>
            </p:nvSpPr>
            <p:spPr>
              <a:xfrm>
                <a:off x="3274493" y="5289204"/>
                <a:ext cx="8741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Uncompressed</a:t>
                </a:r>
                <a:endParaRPr lang="en-US" sz="1200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3A9E1E5-0A68-2D4B-96D5-6DC537395153}"/>
                  </a:ext>
                </a:extLst>
              </p:cNvPr>
              <p:cNvSpPr txBox="1"/>
              <p:nvPr/>
            </p:nvSpPr>
            <p:spPr>
              <a:xfrm>
                <a:off x="3274493" y="5804040"/>
                <a:ext cx="9837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Optimal</a:t>
                </a:r>
                <a:endParaRPr lang="en-US" sz="1200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0DDD736C-CC0F-F642-8288-01A43B6032A4}"/>
                  </a:ext>
                </a:extLst>
              </p:cNvPr>
              <p:cNvSpPr/>
              <p:nvPr/>
            </p:nvSpPr>
            <p:spPr>
              <a:xfrm>
                <a:off x="3231954" y="5637019"/>
                <a:ext cx="36576" cy="36576"/>
              </a:xfrm>
              <a:prstGeom prst="ellipse">
                <a:avLst/>
              </a:prstGeom>
              <a:solidFill>
                <a:srgbClr val="D719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B49E079-3295-1B46-A53F-B1275020DDDB}"/>
                  </a:ext>
                </a:extLst>
              </p:cNvPr>
              <p:cNvSpPr/>
              <p:nvPr/>
            </p:nvSpPr>
            <p:spPr>
              <a:xfrm>
                <a:off x="3231954" y="5390170"/>
                <a:ext cx="36576" cy="36576"/>
              </a:xfrm>
              <a:prstGeom prst="ellipse">
                <a:avLst/>
              </a:prstGeom>
              <a:solidFill>
                <a:srgbClr val="4575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E7CFFDF-270A-D848-BB01-51522FCB0355}"/>
                </a:ext>
              </a:extLst>
            </p:cNvPr>
            <p:cNvSpPr txBox="1"/>
            <p:nvPr/>
          </p:nvSpPr>
          <p:spPr>
            <a:xfrm>
              <a:off x="1268100" y="1317113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B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CA38E3D-F187-EB45-BFA6-11002E25FAA3}"/>
                </a:ext>
              </a:extLst>
            </p:cNvPr>
            <p:cNvSpPr txBox="1"/>
            <p:nvPr/>
          </p:nvSpPr>
          <p:spPr>
            <a:xfrm>
              <a:off x="6090772" y="1317113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B866375-BC35-C541-8B5B-FE34E3BFC79A}"/>
                </a:ext>
              </a:extLst>
            </p:cNvPr>
            <p:cNvSpPr txBox="1"/>
            <p:nvPr/>
          </p:nvSpPr>
          <p:spPr>
            <a:xfrm>
              <a:off x="4704203" y="2493893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C417DBE-3604-3F4F-A26F-7DF4D9960E23}"/>
                </a:ext>
              </a:extLst>
            </p:cNvPr>
            <p:cNvSpPr txBox="1"/>
            <p:nvPr/>
          </p:nvSpPr>
          <p:spPr>
            <a:xfrm>
              <a:off x="4704203" y="1317113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30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00171817-2DD2-EA47-917B-A4ECB6228E72}"/>
              </a:ext>
            </a:extLst>
          </p:cNvPr>
          <p:cNvGrpSpPr/>
          <p:nvPr/>
        </p:nvGrpSpPr>
        <p:grpSpPr>
          <a:xfrm>
            <a:off x="-22382" y="1317113"/>
            <a:ext cx="7671909" cy="2794601"/>
            <a:chOff x="-22382" y="1317113"/>
            <a:chExt cx="7671909" cy="2794601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E7EC6A6-5730-3B42-BEF5-9B6F3E2BF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6327" y="1368514"/>
              <a:ext cx="2743200" cy="2743200"/>
            </a:xfrm>
            <a:prstGeom prst="rect">
              <a:avLst/>
            </a:prstGeom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92D2C06-4B3D-864D-B2AE-D019450C2B0B}"/>
                </a:ext>
              </a:extLst>
            </p:cNvPr>
            <p:cNvGrpSpPr/>
            <p:nvPr/>
          </p:nvGrpSpPr>
          <p:grpSpPr>
            <a:xfrm>
              <a:off x="-22382" y="1317113"/>
              <a:ext cx="7671909" cy="2481151"/>
              <a:chOff x="-22382" y="1317113"/>
              <a:chExt cx="7671909" cy="248115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98EDEAEA-B49A-9E44-8D8C-0DF9FC418768}"/>
                  </a:ext>
                </a:extLst>
              </p:cNvPr>
              <p:cNvGrpSpPr/>
              <p:nvPr/>
            </p:nvGrpSpPr>
            <p:grpSpPr>
              <a:xfrm>
                <a:off x="170500" y="1945373"/>
                <a:ext cx="1361814" cy="1446550"/>
                <a:chOff x="2011638" y="4113384"/>
                <a:chExt cx="1454447" cy="1446550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A231468-FCC8-0540-8E4D-3EFFB9072E29}"/>
                    </a:ext>
                  </a:extLst>
                </p:cNvPr>
                <p:cNvSpPr txBox="1"/>
                <p:nvPr/>
              </p:nvSpPr>
              <p:spPr>
                <a:xfrm>
                  <a:off x="2011638" y="4113384"/>
                  <a:ext cx="1454447" cy="14465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>
                      <a:solidFill>
                        <a:srgbClr val="D7191C"/>
                      </a:solidFill>
                      <a:latin typeface="Courier" pitchFamily="2" charset="0"/>
                    </a:rPr>
                    <a:t>AG</a:t>
                  </a:r>
                  <a:r>
                    <a:rPr lang="en-US" sz="800" dirty="0">
                      <a:latin typeface="Courier" pitchFamily="2" charset="0"/>
                    </a:rPr>
                    <a:t>GCTA</a:t>
                  </a:r>
                </a:p>
                <a:p>
                  <a:r>
                    <a:rPr lang="en-US" sz="800" b="1" dirty="0">
                      <a:solidFill>
                        <a:srgbClr val="D7191C"/>
                      </a:solidFill>
                      <a:latin typeface="Courier" pitchFamily="2" charset="0"/>
                    </a:rPr>
                    <a:t>AC</a:t>
                  </a:r>
                  <a:r>
                    <a:rPr lang="en-US" sz="800" dirty="0">
                      <a:latin typeface="Courier" pitchFamily="2" charset="0"/>
                    </a:rPr>
                    <a:t>GCTA</a:t>
                  </a:r>
                </a:p>
                <a:p>
                  <a:r>
                    <a:rPr lang="en-US" sz="800" dirty="0">
                      <a:latin typeface="Courier" pitchFamily="2" charset="0"/>
                    </a:rPr>
                    <a:t>CTA</a:t>
                  </a:r>
                  <a:r>
                    <a:rPr lang="en-US" sz="800" b="1" dirty="0">
                      <a:solidFill>
                        <a:srgbClr val="4575B4"/>
                      </a:solidFill>
                      <a:latin typeface="Courier" pitchFamily="2" charset="0"/>
                    </a:rPr>
                    <a:t>C</a:t>
                  </a:r>
                  <a:r>
                    <a:rPr lang="en-US" sz="800" dirty="0">
                      <a:latin typeface="Courier" pitchFamily="2" charset="0"/>
                    </a:rPr>
                    <a:t>GT</a:t>
                  </a:r>
                </a:p>
                <a:p>
                  <a:r>
                    <a:rPr lang="en-US" sz="800" dirty="0">
                      <a:latin typeface="Courier" pitchFamily="2" charset="0"/>
                    </a:rPr>
                    <a:t>CTA</a:t>
                  </a:r>
                  <a:r>
                    <a:rPr lang="en-US" sz="800" b="1" dirty="0">
                      <a:solidFill>
                        <a:srgbClr val="4575B4"/>
                      </a:solidFill>
                      <a:latin typeface="Courier" pitchFamily="2" charset="0"/>
                    </a:rPr>
                    <a:t>G</a:t>
                  </a:r>
                  <a:r>
                    <a:rPr lang="en-US" sz="800" dirty="0">
                      <a:latin typeface="Courier" pitchFamily="2" charset="0"/>
                    </a:rPr>
                    <a:t>GT</a:t>
                  </a:r>
                </a:p>
                <a:p>
                  <a:r>
                    <a:rPr lang="en-US" sz="800" dirty="0">
                      <a:latin typeface="Courier" pitchFamily="2" charset="0"/>
                    </a:rPr>
                    <a:t>TTTGCA</a:t>
                  </a:r>
                </a:p>
                <a:p>
                  <a:r>
                    <a:rPr lang="en-US" sz="800" b="1" dirty="0">
                      <a:solidFill>
                        <a:srgbClr val="D7191C"/>
                      </a:solidFill>
                      <a:latin typeface="Courier" pitchFamily="2" charset="0"/>
                    </a:rPr>
                    <a:t>AT</a:t>
                  </a:r>
                  <a:r>
                    <a:rPr lang="en-US" sz="800" dirty="0">
                      <a:latin typeface="Courier" pitchFamily="2" charset="0"/>
                    </a:rPr>
                    <a:t>GCTA</a:t>
                  </a:r>
                </a:p>
                <a:p>
                  <a:r>
                    <a:rPr lang="en-US" sz="800" b="1" dirty="0">
                      <a:solidFill>
                        <a:srgbClr val="D7191C"/>
                      </a:solidFill>
                      <a:latin typeface="Courier" pitchFamily="2" charset="0"/>
                    </a:rPr>
                    <a:t>TG</a:t>
                  </a:r>
                  <a:r>
                    <a:rPr lang="en-US" sz="800" dirty="0">
                      <a:latin typeface="Courier" pitchFamily="2" charset="0"/>
                    </a:rPr>
                    <a:t>GCTA</a:t>
                  </a:r>
                </a:p>
                <a:p>
                  <a:r>
                    <a:rPr lang="en-US" sz="800" b="1" dirty="0">
                      <a:solidFill>
                        <a:srgbClr val="D7191C"/>
                      </a:solidFill>
                      <a:latin typeface="Courier" pitchFamily="2" charset="0"/>
                    </a:rPr>
                    <a:t>TC</a:t>
                  </a:r>
                  <a:r>
                    <a:rPr lang="en-US" sz="800" dirty="0">
                      <a:latin typeface="Courier" pitchFamily="2" charset="0"/>
                    </a:rPr>
                    <a:t>GCTA</a:t>
                  </a:r>
                </a:p>
                <a:p>
                  <a:r>
                    <a:rPr lang="en-US" sz="800" dirty="0">
                      <a:latin typeface="Courier" pitchFamily="2" charset="0"/>
                    </a:rPr>
                    <a:t>GGGCAA</a:t>
                  </a:r>
                </a:p>
                <a:p>
                  <a:r>
                    <a:rPr lang="en-US" sz="800" b="1" dirty="0">
                      <a:solidFill>
                        <a:srgbClr val="D7191C"/>
                      </a:solidFill>
                      <a:latin typeface="Courier" pitchFamily="2" charset="0"/>
                    </a:rPr>
                    <a:t>TT</a:t>
                  </a:r>
                  <a:r>
                    <a:rPr lang="en-US" sz="800" dirty="0">
                      <a:latin typeface="Courier" pitchFamily="2" charset="0"/>
                    </a:rPr>
                    <a:t>GCTA</a:t>
                  </a:r>
                </a:p>
                <a:p>
                  <a:endParaRPr lang="en-US" sz="800" dirty="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4BB49B6-63A1-E74F-82CE-FFEB7BDCD3B0}"/>
                    </a:ext>
                  </a:extLst>
                </p:cNvPr>
                <p:cNvSpPr txBox="1"/>
                <p:nvPr/>
              </p:nvSpPr>
              <p:spPr>
                <a:xfrm>
                  <a:off x="2732513" y="4478478"/>
                  <a:ext cx="606742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>
                      <a:solidFill>
                        <a:srgbClr val="D7191C"/>
                      </a:solidFill>
                      <a:latin typeface="Courier" pitchFamily="2" charset="0"/>
                    </a:rPr>
                    <a:t>WB</a:t>
                  </a:r>
                  <a:r>
                    <a:rPr lang="en-US" sz="800" dirty="0">
                      <a:latin typeface="Courier" pitchFamily="2" charset="0"/>
                    </a:rPr>
                    <a:t>GCTA</a:t>
                  </a:r>
                </a:p>
                <a:p>
                  <a:r>
                    <a:rPr lang="en-US" sz="800" dirty="0">
                      <a:latin typeface="Courier" pitchFamily="2" charset="0"/>
                    </a:rPr>
                    <a:t>CTA</a:t>
                  </a:r>
                  <a:r>
                    <a:rPr lang="en-US" sz="800" b="1" dirty="0">
                      <a:solidFill>
                        <a:srgbClr val="4575B4"/>
                      </a:solidFill>
                      <a:latin typeface="Courier" pitchFamily="2" charset="0"/>
                    </a:rPr>
                    <a:t>S</a:t>
                  </a:r>
                  <a:r>
                    <a:rPr lang="en-US" sz="800" dirty="0">
                      <a:latin typeface="Courier" pitchFamily="2" charset="0"/>
                    </a:rPr>
                    <a:t>GT</a:t>
                  </a:r>
                </a:p>
                <a:p>
                  <a:r>
                    <a:rPr lang="en-US" sz="800" dirty="0">
                      <a:latin typeface="Courier" pitchFamily="2" charset="0"/>
                    </a:rPr>
                    <a:t>TTTGCA</a:t>
                  </a:r>
                </a:p>
                <a:p>
                  <a:r>
                    <a:rPr lang="en-US" sz="800" dirty="0">
                      <a:latin typeface="Courier" pitchFamily="2" charset="0"/>
                    </a:rPr>
                    <a:t>GGGCAA</a:t>
                  </a:r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3149D5F3-DB35-AE4B-BEF9-8D139906BE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8922" y="4461909"/>
                  <a:ext cx="328959" cy="243271"/>
                </a:xfrm>
                <a:prstGeom prst="line">
                  <a:avLst/>
                </a:prstGeom>
                <a:ln w="12700">
                  <a:solidFill>
                    <a:srgbClr val="4575B4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0AEB35E-B073-7440-A881-9E15042087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5837" y="4576049"/>
                  <a:ext cx="332044" cy="129131"/>
                </a:xfrm>
                <a:prstGeom prst="line">
                  <a:avLst/>
                </a:prstGeom>
                <a:ln w="12700">
                  <a:solidFill>
                    <a:srgbClr val="4575B4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91FE4D28-D4C7-D042-89D2-2F766BA8C6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5837" y="4705180"/>
                  <a:ext cx="332044" cy="12801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09CB981-94EE-BB48-8E52-542CCEEB60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87902" y="4958158"/>
                  <a:ext cx="321482" cy="2240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51D83594-8493-084B-B266-F833659079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5837" y="4226110"/>
                  <a:ext cx="323547" cy="349939"/>
                </a:xfrm>
                <a:prstGeom prst="line">
                  <a:avLst/>
                </a:prstGeom>
                <a:ln w="12700">
                  <a:solidFill>
                    <a:srgbClr val="D7191C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79D9850A-BD45-E24B-80A6-230B02B08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89743" y="4337269"/>
                  <a:ext cx="328138" cy="238780"/>
                </a:xfrm>
                <a:prstGeom prst="line">
                  <a:avLst/>
                </a:prstGeom>
                <a:ln w="12700">
                  <a:solidFill>
                    <a:srgbClr val="D7191C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2F67CAB-A4EB-EF4B-96B8-52A94A8E7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88104" y="4576049"/>
                  <a:ext cx="321280" cy="252441"/>
                </a:xfrm>
                <a:prstGeom prst="line">
                  <a:avLst/>
                </a:prstGeom>
                <a:ln w="12700">
                  <a:solidFill>
                    <a:srgbClr val="D7191C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4A282C9-AA16-5C42-9FC9-7DB7700A22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88923" y="4576049"/>
                  <a:ext cx="328958" cy="382109"/>
                </a:xfrm>
                <a:prstGeom prst="line">
                  <a:avLst/>
                </a:prstGeom>
                <a:ln w="12700">
                  <a:solidFill>
                    <a:srgbClr val="D7191C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1B065FA9-C6F8-844A-8F81-C0AFDAF4F8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89332" y="4576049"/>
                  <a:ext cx="328549" cy="502407"/>
                </a:xfrm>
                <a:prstGeom prst="line">
                  <a:avLst/>
                </a:prstGeom>
                <a:ln w="12700">
                  <a:solidFill>
                    <a:srgbClr val="D7191C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1A41FCE3-4B0F-4340-8537-A64CB2EA5C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89332" y="4576049"/>
                  <a:ext cx="328549" cy="738983"/>
                </a:xfrm>
                <a:prstGeom prst="line">
                  <a:avLst/>
                </a:prstGeom>
                <a:ln w="12700">
                  <a:solidFill>
                    <a:srgbClr val="D7191C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1DCD2751-A071-6746-BDDA-999ED0904F51}"/>
                  </a:ext>
                </a:extLst>
              </p:cNvPr>
              <p:cNvGrpSpPr/>
              <p:nvPr/>
            </p:nvGrpSpPr>
            <p:grpSpPr>
              <a:xfrm>
                <a:off x="1462057" y="1539033"/>
                <a:ext cx="3474061" cy="2259231"/>
                <a:chOff x="1462057" y="1399988"/>
                <a:chExt cx="3474061" cy="2259231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3B88A18C-4322-CB44-9DAC-D55381E944D0}"/>
                    </a:ext>
                  </a:extLst>
                </p:cNvPr>
                <p:cNvGrpSpPr/>
                <p:nvPr/>
              </p:nvGrpSpPr>
              <p:grpSpPr>
                <a:xfrm>
                  <a:off x="1462057" y="1419346"/>
                  <a:ext cx="1090001" cy="2212628"/>
                  <a:chOff x="3003963" y="1419717"/>
                  <a:chExt cx="1090001" cy="2212628"/>
                </a:xfrm>
              </p:grpSpPr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5FBD65AE-9304-AB43-993D-3AD19B2694E9}"/>
                      </a:ext>
                    </a:extLst>
                  </p:cNvPr>
                  <p:cNvGrpSpPr/>
                  <p:nvPr/>
                </p:nvGrpSpPr>
                <p:grpSpPr>
                  <a:xfrm>
                    <a:off x="3003963" y="1662618"/>
                    <a:ext cx="1090001" cy="1827138"/>
                    <a:chOff x="5993207" y="1269813"/>
                    <a:chExt cx="1090001" cy="1827138"/>
                  </a:xfrm>
                </p:grpSpPr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A3BBFE4F-4568-4242-BE11-94FC87FAF9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46492" y="1461119"/>
                      <a:ext cx="289299" cy="1635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AC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G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T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R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Y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K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M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S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W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B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D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H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V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N</a:t>
                      </a:r>
                    </a:p>
                  </p:txBody>
                </p:sp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C2C0D080-78B4-EF43-A9CF-131E11B850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3207" y="1461119"/>
                      <a:ext cx="304802" cy="1635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A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C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G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T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R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Y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K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M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S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W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B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D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H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V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N</a:t>
                      </a:r>
                    </a:p>
                  </p:txBody>
                </p:sp>
                <p:cxnSp>
                  <p:nvCxnSpPr>
                    <p:cNvPr id="8" name="Straight Connector 7">
                      <a:extLst>
                        <a:ext uri="{FF2B5EF4-FFF2-40B4-BE49-F238E27FC236}">
                          <a16:creationId xmlns:a16="http://schemas.microsoft.com/office/drawing/2014/main" id="{25CF9D01-D431-2E45-BBB7-C6D972A15D7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208619" y="1371228"/>
                      <a:ext cx="0" cy="169164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" name="Straight Connector 8">
                      <a:extLst>
                        <a:ext uri="{FF2B5EF4-FFF2-40B4-BE49-F238E27FC236}">
                          <a16:creationId xmlns:a16="http://schemas.microsoft.com/office/drawing/2014/main" id="{463BD975-728F-4247-BEC2-A92C27622EE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72316" y="1371228"/>
                      <a:ext cx="0" cy="169164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" name="Straight Connector 9">
                      <a:extLst>
                        <a:ext uri="{FF2B5EF4-FFF2-40B4-BE49-F238E27FC236}">
                          <a16:creationId xmlns:a16="http://schemas.microsoft.com/office/drawing/2014/main" id="{06F25535-DF80-2B42-BC54-6C6D80CC8D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36013" y="1371228"/>
                      <a:ext cx="0" cy="169164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C9B60A4-DA22-4040-814D-87109AEFA4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86290" y="1461119"/>
                      <a:ext cx="296918" cy="1635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A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C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G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T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R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Y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K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M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S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W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B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D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H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V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N</a:t>
                      </a:r>
                    </a:p>
                  </p:txBody>
                </p:sp>
                <p:cxnSp>
                  <p:nvCxnSpPr>
                    <p:cNvPr id="12" name="Straight Connector 11">
                      <a:extLst>
                        <a:ext uri="{FF2B5EF4-FFF2-40B4-BE49-F238E27FC236}">
                          <a16:creationId xmlns:a16="http://schemas.microsoft.com/office/drawing/2014/main" id="{21827619-08A1-C941-8AF8-5952323E79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99710" y="1371228"/>
                      <a:ext cx="0" cy="169164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Straight Connector 12">
                      <a:extLst>
                        <a:ext uri="{FF2B5EF4-FFF2-40B4-BE49-F238E27FC236}">
                          <a16:creationId xmlns:a16="http://schemas.microsoft.com/office/drawing/2014/main" id="{BE20AA72-6B0B-FA48-812E-F1F9DA2CA61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63406" y="1371228"/>
                      <a:ext cx="0" cy="169164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Straight Connector 13">
                      <a:extLst>
                        <a:ext uri="{FF2B5EF4-FFF2-40B4-BE49-F238E27FC236}">
                          <a16:creationId xmlns:a16="http://schemas.microsoft.com/office/drawing/2014/main" id="{E3265413-9CEB-B54C-9F10-4F4F5AD497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074574" y="1477133"/>
                      <a:ext cx="91440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2E599374-46B4-BB46-8ACE-BEF0E0B5B5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16024" y="1461119"/>
                      <a:ext cx="282204" cy="1635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A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C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G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T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R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Y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K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M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S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W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B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D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H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V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N</a:t>
                      </a:r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C39AA5E-7CEE-0D43-B6CD-A9C2611A8A8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78461" y="1461119"/>
                      <a:ext cx="266702" cy="1635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AC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G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T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R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Y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K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M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S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W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B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D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H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V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N</a:t>
                      </a: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E225FC2F-EF35-9C4C-B4F9-6EC796876D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9046" y="1461119"/>
                      <a:ext cx="312413" cy="1635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A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C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G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T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R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Y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K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M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S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W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B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D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H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V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N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477CEDF7-CD0B-324F-A11F-57B8902019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0852" y="1269813"/>
                      <a:ext cx="26670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dirty="0">
                          <a:latin typeface="Courier" pitchFamily="2" charset="0"/>
                        </a:rPr>
                        <a:t>_ 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B76932C3-EBAC-8949-B135-858D756B7B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9919" y="1269813"/>
                      <a:ext cx="26670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dirty="0">
                          <a:latin typeface="Courier" pitchFamily="2" charset="0"/>
                        </a:rPr>
                        <a:t>_ </a:t>
                      </a:r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2FD78E36-A21A-024A-B844-7CBA26E3A6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21686" y="1269813"/>
                      <a:ext cx="26670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dirty="0">
                          <a:latin typeface="Courier" pitchFamily="2" charset="0"/>
                        </a:rPr>
                        <a:t>_ </a:t>
                      </a: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CFD8FDC4-B05C-DC46-B81F-DE23E9E54A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83453" y="1269813"/>
                      <a:ext cx="26670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dirty="0">
                          <a:latin typeface="Courier" pitchFamily="2" charset="0"/>
                        </a:rPr>
                        <a:t>_ </a:t>
                      </a:r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CFA11FCD-DCD4-074C-9BD9-9D62377752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03812" y="1269813"/>
                      <a:ext cx="26670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dirty="0">
                          <a:latin typeface="Courier" pitchFamily="2" charset="0"/>
                        </a:rPr>
                        <a:t>_ 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83CD59F6-8B90-804C-AFC8-F67CCFB8A1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45220" y="1269813"/>
                      <a:ext cx="26670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dirty="0">
                          <a:latin typeface="Courier" pitchFamily="2" charset="0"/>
                        </a:rPr>
                        <a:t>_ </a:t>
                      </a:r>
                    </a:p>
                  </p:txBody>
                </p:sp>
              </p:grp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3A255D03-6FED-EA44-B008-1DBD9017B549}"/>
                      </a:ext>
                    </a:extLst>
                  </p:cNvPr>
                  <p:cNvSpPr txBox="1"/>
                  <p:nvPr/>
                </p:nvSpPr>
                <p:spPr>
                  <a:xfrm>
                    <a:off x="3081382" y="1419717"/>
                    <a:ext cx="92229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Static Action Space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F49C41D7-1284-3049-8389-E47ADFEE3046}"/>
                      </a:ext>
                    </a:extLst>
                  </p:cNvPr>
                  <p:cNvSpPr txBox="1"/>
                  <p:nvPr/>
                </p:nvSpPr>
                <p:spPr>
                  <a:xfrm>
                    <a:off x="3022429" y="3416901"/>
                    <a:ext cx="1023001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9000 Simulations</a:t>
                    </a:r>
                  </a:p>
                </p:txBody>
              </p:sp>
            </p:grpSp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27D2AFA6-DFB6-7E48-944A-5DF7792BDF61}"/>
                    </a:ext>
                  </a:extLst>
                </p:cNvPr>
                <p:cNvGrpSpPr/>
                <p:nvPr/>
              </p:nvGrpSpPr>
              <p:grpSpPr>
                <a:xfrm>
                  <a:off x="2410898" y="1412491"/>
                  <a:ext cx="1516192" cy="2237646"/>
                  <a:chOff x="3853354" y="1412862"/>
                  <a:chExt cx="1516192" cy="2237646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BF3D19FD-4696-9242-AFD9-6E8C77F14ADC}"/>
                      </a:ext>
                    </a:extLst>
                  </p:cNvPr>
                  <p:cNvGrpSpPr/>
                  <p:nvPr/>
                </p:nvGrpSpPr>
                <p:grpSpPr>
                  <a:xfrm>
                    <a:off x="4063995" y="1662618"/>
                    <a:ext cx="1090001" cy="1827138"/>
                    <a:chOff x="5993207" y="1269813"/>
                    <a:chExt cx="1090001" cy="1827138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93F8B27F-4454-1147-8758-BB0200EE70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46492" y="1461119"/>
                      <a:ext cx="289299" cy="8150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C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G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T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Y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K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S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B</a:t>
                      </a: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9818FBBD-1429-5C49-A108-F7B9D208A0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3207" y="1461119"/>
                      <a:ext cx="304802" cy="1635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A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C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G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T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R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Y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K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M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S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W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B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D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H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V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N</a:t>
                      </a:r>
                    </a:p>
                  </p:txBody>
                </p:sp>
                <p:cxnSp>
                  <p:nvCxnSpPr>
                    <p:cNvPr id="29" name="Straight Connector 28">
                      <a:extLst>
                        <a:ext uri="{FF2B5EF4-FFF2-40B4-BE49-F238E27FC236}">
                          <a16:creationId xmlns:a16="http://schemas.microsoft.com/office/drawing/2014/main" id="{2818AF4D-6517-FB4D-ABF3-4966E1E7C5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208619" y="1371228"/>
                      <a:ext cx="0" cy="169164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Connector 29">
                      <a:extLst>
                        <a:ext uri="{FF2B5EF4-FFF2-40B4-BE49-F238E27FC236}">
                          <a16:creationId xmlns:a16="http://schemas.microsoft.com/office/drawing/2014/main" id="{4FA2AECD-B574-0E47-B80F-D6F2E84EFC9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72316" y="1371228"/>
                      <a:ext cx="0" cy="169164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C6262A23-5131-C74E-B782-DE0369AFE0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36013" y="1371228"/>
                      <a:ext cx="0" cy="169164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85AE17E6-C2D7-A94B-9499-BECBA742E6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86290" y="1461119"/>
                      <a:ext cx="296918" cy="4047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A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T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W</a:t>
                      </a:r>
                    </a:p>
                  </p:txBody>
                </p:sp>
                <p:cxnSp>
                  <p:nvCxnSpPr>
                    <p:cNvPr id="33" name="Straight Connector 32">
                      <a:extLst>
                        <a:ext uri="{FF2B5EF4-FFF2-40B4-BE49-F238E27FC236}">
                          <a16:creationId xmlns:a16="http://schemas.microsoft.com/office/drawing/2014/main" id="{3965F6FA-B5DA-FB4C-B20C-6058423DE9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99710" y="1371228"/>
                      <a:ext cx="0" cy="169164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Straight Connector 33">
                      <a:extLst>
                        <a:ext uri="{FF2B5EF4-FFF2-40B4-BE49-F238E27FC236}">
                          <a16:creationId xmlns:a16="http://schemas.microsoft.com/office/drawing/2014/main" id="{C1833094-5C2D-9646-9536-D3A5E83C2E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63406" y="1371228"/>
                      <a:ext cx="0" cy="169164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>
                      <a:extLst>
                        <a:ext uri="{FF2B5EF4-FFF2-40B4-BE49-F238E27FC236}">
                          <a16:creationId xmlns:a16="http://schemas.microsoft.com/office/drawing/2014/main" id="{D4F869EB-ED1A-014A-BABE-EAB68C575B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074574" y="1477133"/>
                      <a:ext cx="91440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C67C8D6B-94B5-7F4E-BCA2-3B471A827A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12849" y="1461119"/>
                      <a:ext cx="282204" cy="8150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A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G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T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R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K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W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D</a:t>
                      </a: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7A063C62-A4F2-A34A-91A2-7C6CC9ABCE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78461" y="1461119"/>
                      <a:ext cx="266702" cy="4047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C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G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S</a:t>
                      </a:r>
                    </a:p>
                  </p:txBody>
                </p:sp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DB9B4A6D-4F69-B244-8AB3-CB9CFAA332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5871" y="1461119"/>
                      <a:ext cx="312413" cy="1635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A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C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G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T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R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Y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K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M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S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W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B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D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H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V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N</a:t>
                      </a:r>
                    </a:p>
                  </p:txBody>
                </p: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B291D5B3-B911-F14C-B2E9-4D01EB3DB3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0852" y="1269813"/>
                      <a:ext cx="26670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dirty="0">
                          <a:latin typeface="Courier" pitchFamily="2" charset="0"/>
                        </a:rPr>
                        <a:t>_ </a:t>
                      </a: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DBF9D043-EF8C-D641-93A7-ED2630543E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9919" y="1269813"/>
                      <a:ext cx="26670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dirty="0">
                          <a:latin typeface="Courier" pitchFamily="2" charset="0"/>
                        </a:rPr>
                        <a:t>_ </a:t>
                      </a:r>
                    </a:p>
                  </p:txBody>
                </p:sp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7536C388-240E-5046-B32B-7B5EFE2504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21686" y="1269813"/>
                      <a:ext cx="26670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dirty="0">
                          <a:latin typeface="Courier" pitchFamily="2" charset="0"/>
                        </a:rPr>
                        <a:t>_ </a:t>
                      </a: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FCA72DDB-B436-1841-A8EE-B8CE45CA96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83453" y="1269813"/>
                      <a:ext cx="26670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dirty="0">
                          <a:latin typeface="Courier" pitchFamily="2" charset="0"/>
                        </a:rPr>
                        <a:t>_ </a:t>
                      </a:r>
                    </a:p>
                  </p:txBody>
                </p: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E9983BD4-06D3-5E4E-9868-D80620DC24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03812" y="1269813"/>
                      <a:ext cx="26670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dirty="0">
                          <a:latin typeface="Courier" pitchFamily="2" charset="0"/>
                        </a:rPr>
                        <a:t>_ </a:t>
                      </a: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B841BAA8-3205-E049-85FE-FC807F0F53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45220" y="1269813"/>
                      <a:ext cx="26670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dirty="0">
                          <a:latin typeface="Courier" pitchFamily="2" charset="0"/>
                        </a:rPr>
                        <a:t>_ </a:t>
                      </a:r>
                    </a:p>
                  </p:txBody>
                </p:sp>
              </p:grp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DFA3AD1E-F9D9-5B44-8600-45A483009AC9}"/>
                      </a:ext>
                    </a:extLst>
                  </p:cNvPr>
                  <p:cNvSpPr txBox="1"/>
                  <p:nvPr/>
                </p:nvSpPr>
                <p:spPr>
                  <a:xfrm>
                    <a:off x="3853354" y="1412862"/>
                    <a:ext cx="151619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Remove Actions Based on Target Pool Composition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77AF41EF-3355-384F-A544-9703294139FC}"/>
                      </a:ext>
                    </a:extLst>
                  </p:cNvPr>
                  <p:cNvSpPr txBox="1"/>
                  <p:nvPr/>
                </p:nvSpPr>
                <p:spPr>
                  <a:xfrm>
                    <a:off x="4099382" y="3435064"/>
                    <a:ext cx="1023001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5000 Simulations</a:t>
                    </a:r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BB40B94B-68FF-EA46-B276-23909B453E5C}"/>
                    </a:ext>
                  </a:extLst>
                </p:cNvPr>
                <p:cNvGrpSpPr/>
                <p:nvPr/>
              </p:nvGrpSpPr>
              <p:grpSpPr>
                <a:xfrm>
                  <a:off x="3785931" y="1399988"/>
                  <a:ext cx="1150187" cy="2259231"/>
                  <a:chOff x="5351285" y="1400359"/>
                  <a:chExt cx="1150187" cy="2259231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DDA13B49-77CD-8945-A638-870DE40B1F98}"/>
                      </a:ext>
                    </a:extLst>
                  </p:cNvPr>
                  <p:cNvGrpSpPr/>
                  <p:nvPr/>
                </p:nvGrpSpPr>
                <p:grpSpPr>
                  <a:xfrm>
                    <a:off x="5405457" y="1662618"/>
                    <a:ext cx="1072356" cy="1793055"/>
                    <a:chOff x="6010852" y="1269813"/>
                    <a:chExt cx="1072356" cy="1793055"/>
                  </a:xfrm>
                </p:grpSpPr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B90017B4-0918-E14A-A7E6-5609AF2DF90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49667" y="1461119"/>
                      <a:ext cx="289299" cy="8150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C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G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T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Y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K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S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B</a:t>
                      </a:r>
                    </a:p>
                  </p:txBody>
                </p: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11512F5E-C934-CB41-B2E6-D69F302BDB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208619" y="1371228"/>
                      <a:ext cx="0" cy="169164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78F13749-E40F-0448-AC8D-EC28BCE05D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72316" y="1371228"/>
                      <a:ext cx="0" cy="169164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BEB368C8-17FF-6A4F-BCEB-A084C89129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536013" y="1371228"/>
                      <a:ext cx="0" cy="169164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4BBEE2C4-B607-8041-85D5-0E9AE116EC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86290" y="1461119"/>
                      <a:ext cx="296918" cy="1995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A</a:t>
                      </a:r>
                    </a:p>
                  </p:txBody>
                </p: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D6C47153-0CEA-2C4A-AC99-A7C08E923B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699710" y="1371228"/>
                      <a:ext cx="0" cy="169164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EF2510DB-42DE-5246-8D75-89518E53BC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63406" y="1371228"/>
                      <a:ext cx="0" cy="169164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>
                      <a:extLst>
                        <a:ext uri="{FF2B5EF4-FFF2-40B4-BE49-F238E27FC236}">
                          <a16:creationId xmlns:a16="http://schemas.microsoft.com/office/drawing/2014/main" id="{C39012AA-E8E9-564D-9646-9C82258F0C4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6074574" y="1477133"/>
                      <a:ext cx="91440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CFB1AF8-AC63-F841-9D3E-6E52E87001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16024" y="1461119"/>
                      <a:ext cx="282204" cy="60991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G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T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K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endParaRPr lang="en-US" sz="800" dirty="0">
                        <a:latin typeface="Courier" pitchFamily="2" charset="0"/>
                      </a:endParaRPr>
                    </a:p>
                    <a:p>
                      <a:pPr algn="ctr">
                        <a:lnSpc>
                          <a:spcPts val="800"/>
                        </a:lnSpc>
                      </a:pPr>
                      <a:endParaRPr lang="en-US" sz="800" dirty="0">
                        <a:latin typeface="Courier" pitchFamily="2" charset="0"/>
                      </a:endParaRPr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A03EAFA9-701F-6544-9093-443A44DDF4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81636" y="1461119"/>
                      <a:ext cx="266702" cy="4047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C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G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S</a:t>
                      </a: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147097A2-6BA1-124A-A4A4-16DDCD54AB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19046" y="1461119"/>
                      <a:ext cx="312413" cy="4047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C</a:t>
                      </a:r>
                      <a:br>
                        <a:rPr lang="en-US" sz="800" dirty="0">
                          <a:latin typeface="Courier" pitchFamily="2" charset="0"/>
                        </a:rPr>
                      </a:br>
                      <a:r>
                        <a:rPr lang="en-US" sz="800" dirty="0">
                          <a:latin typeface="Courier" pitchFamily="2" charset="0"/>
                        </a:rPr>
                        <a:t>T</a:t>
                      </a:r>
                    </a:p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US" sz="800" dirty="0">
                          <a:latin typeface="Courier" pitchFamily="2" charset="0"/>
                        </a:rPr>
                        <a:t>Y</a:t>
                      </a:r>
                    </a:p>
                  </p:txBody>
                </p:sp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45CA4104-75BD-8C4A-AE39-72FF07F182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10852" y="1308270"/>
                      <a:ext cx="26670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dirty="0">
                          <a:latin typeface="Courier" pitchFamily="2" charset="0"/>
                        </a:rPr>
                        <a:t>W </a:t>
                      </a:r>
                    </a:p>
                  </p:txBody>
                </p: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5B00545C-0CD9-4946-88D1-877CBCF46D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63094" y="1269813"/>
                      <a:ext cx="26670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dirty="0">
                          <a:latin typeface="Courier" pitchFamily="2" charset="0"/>
                        </a:rPr>
                        <a:t>_ </a:t>
                      </a:r>
                    </a:p>
                  </p:txBody>
                </p:sp>
                <p:sp>
                  <p:nvSpPr>
                    <p:cNvPr id="59" name="TextBox 58">
                      <a:extLst>
                        <a:ext uri="{FF2B5EF4-FFF2-40B4-BE49-F238E27FC236}">
                          <a16:creationId xmlns:a16="http://schemas.microsoft.com/office/drawing/2014/main" id="{EA5842CE-39DA-8B4A-BE09-6365A6EBEE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21686" y="1269813"/>
                      <a:ext cx="26670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dirty="0">
                          <a:latin typeface="Courier" pitchFamily="2" charset="0"/>
                        </a:rPr>
                        <a:t>_ </a:t>
                      </a:r>
                    </a:p>
                  </p:txBody>
                </p:sp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9462C995-CBB3-7E4F-B720-FB1C5C042A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83453" y="1269813"/>
                      <a:ext cx="26670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dirty="0">
                          <a:latin typeface="Courier" pitchFamily="2" charset="0"/>
                        </a:rPr>
                        <a:t>_ </a:t>
                      </a:r>
                    </a:p>
                  </p:txBody>
                </p:sp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27F09F04-BF9B-E242-AF63-43EED36CB9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03812" y="1269813"/>
                      <a:ext cx="26670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dirty="0">
                          <a:latin typeface="Courier" pitchFamily="2" charset="0"/>
                        </a:rPr>
                        <a:t>_ </a:t>
                      </a:r>
                    </a:p>
                  </p:txBody>
                </p:sp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FF89C3B0-38F8-AC49-B7FC-C572E423F1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45220" y="1269813"/>
                      <a:ext cx="26670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dirty="0">
                          <a:latin typeface="Courier" pitchFamily="2" charset="0"/>
                        </a:rPr>
                        <a:t>_ </a:t>
                      </a:r>
                    </a:p>
                  </p:txBody>
                </p:sp>
              </p:grp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A67D9C7B-B020-E84F-B94D-57CD7B1435CE}"/>
                      </a:ext>
                    </a:extLst>
                  </p:cNvPr>
                  <p:cNvSpPr txBox="1"/>
                  <p:nvPr/>
                </p:nvSpPr>
                <p:spPr>
                  <a:xfrm>
                    <a:off x="5351285" y="1400359"/>
                    <a:ext cx="115018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Set Aside Unmatchable Oligos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262AFAE3-82CF-884F-8236-A8BEF3A698F9}"/>
                      </a:ext>
                    </a:extLst>
                  </p:cNvPr>
                  <p:cNvSpPr txBox="1"/>
                  <p:nvPr/>
                </p:nvSpPr>
                <p:spPr>
                  <a:xfrm>
                    <a:off x="5431158" y="3444146"/>
                    <a:ext cx="1023001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≤3200 Simulations</a:t>
                    </a:r>
                  </a:p>
                </p:txBody>
              </p:sp>
            </p:grp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6B30A28-548E-2543-9094-F718DD654EFB}"/>
                  </a:ext>
                </a:extLst>
              </p:cNvPr>
              <p:cNvSpPr txBox="1"/>
              <p:nvPr/>
            </p:nvSpPr>
            <p:spPr>
              <a:xfrm>
                <a:off x="-22382" y="1317113"/>
                <a:ext cx="3857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A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83926FA-43B0-7643-B3D8-9ED559B7ABAD}"/>
                  </a:ext>
                </a:extLst>
              </p:cNvPr>
              <p:cNvGrpSpPr/>
              <p:nvPr/>
            </p:nvGrpSpPr>
            <p:grpSpPr>
              <a:xfrm>
                <a:off x="6623281" y="2912872"/>
                <a:ext cx="1026246" cy="730280"/>
                <a:chOff x="3231954" y="5289204"/>
                <a:chExt cx="1026246" cy="730280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1B4E66F3-E694-8445-9B5F-564700BFA16C}"/>
                    </a:ext>
                  </a:extLst>
                </p:cNvPr>
                <p:cNvSpPr/>
                <p:nvPr/>
              </p:nvSpPr>
              <p:spPr>
                <a:xfrm>
                  <a:off x="3231954" y="5883868"/>
                  <a:ext cx="36576" cy="3657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FA6A872-317E-7047-AB81-1CAE544C4A90}"/>
                    </a:ext>
                  </a:extLst>
                </p:cNvPr>
                <p:cNvSpPr txBox="1"/>
                <p:nvPr/>
              </p:nvSpPr>
              <p:spPr>
                <a:xfrm>
                  <a:off x="3274493" y="5540059"/>
                  <a:ext cx="98370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RL Compressed</a:t>
                  </a:r>
                  <a:endParaRPr lang="en-US" sz="1200" dirty="0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9B0D396-BF3E-FC43-A1F1-786B8A6C19C7}"/>
                    </a:ext>
                  </a:extLst>
                </p:cNvPr>
                <p:cNvSpPr txBox="1"/>
                <p:nvPr/>
              </p:nvSpPr>
              <p:spPr>
                <a:xfrm>
                  <a:off x="3274493" y="5289204"/>
                  <a:ext cx="87418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Uncompressed</a:t>
                  </a:r>
                  <a:endParaRPr lang="en-US" sz="1200" dirty="0"/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3A9E1E5-0A68-2D4B-96D5-6DC537395153}"/>
                    </a:ext>
                  </a:extLst>
                </p:cNvPr>
                <p:cNvSpPr txBox="1"/>
                <p:nvPr/>
              </p:nvSpPr>
              <p:spPr>
                <a:xfrm>
                  <a:off x="3274493" y="5804040"/>
                  <a:ext cx="98370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Optimal</a:t>
                  </a:r>
                  <a:endParaRPr lang="en-US" sz="1200" dirty="0"/>
                </a:p>
              </p:txBody>
            </p: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0DDD736C-CC0F-F642-8288-01A43B6032A4}"/>
                    </a:ext>
                  </a:extLst>
                </p:cNvPr>
                <p:cNvSpPr/>
                <p:nvPr/>
              </p:nvSpPr>
              <p:spPr>
                <a:xfrm>
                  <a:off x="3231954" y="5637019"/>
                  <a:ext cx="36576" cy="36576"/>
                </a:xfrm>
                <a:prstGeom prst="ellipse">
                  <a:avLst/>
                </a:prstGeom>
                <a:solidFill>
                  <a:srgbClr val="D7191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EB49E079-3295-1B46-A53F-B1275020DDDB}"/>
                    </a:ext>
                  </a:extLst>
                </p:cNvPr>
                <p:cNvSpPr/>
                <p:nvPr/>
              </p:nvSpPr>
              <p:spPr>
                <a:xfrm>
                  <a:off x="3231954" y="5390170"/>
                  <a:ext cx="36576" cy="36576"/>
                </a:xfrm>
                <a:prstGeom prst="ellipse">
                  <a:avLst/>
                </a:prstGeom>
                <a:solidFill>
                  <a:srgbClr val="4575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E7CFFDF-270A-D848-BB01-51522FCB0355}"/>
                  </a:ext>
                </a:extLst>
              </p:cNvPr>
              <p:cNvSpPr txBox="1"/>
              <p:nvPr/>
            </p:nvSpPr>
            <p:spPr>
              <a:xfrm>
                <a:off x="1268100" y="1317113"/>
                <a:ext cx="3857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B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CA38E3D-F187-EB45-BFA6-11002E25FAA3}"/>
                  </a:ext>
                </a:extLst>
              </p:cNvPr>
              <p:cNvSpPr txBox="1"/>
              <p:nvPr/>
            </p:nvSpPr>
            <p:spPr>
              <a:xfrm>
                <a:off x="6090772" y="1317113"/>
                <a:ext cx="3857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D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B866375-BC35-C541-8B5B-FE34E3BFC79A}"/>
                  </a:ext>
                </a:extLst>
              </p:cNvPr>
              <p:cNvSpPr txBox="1"/>
              <p:nvPr/>
            </p:nvSpPr>
            <p:spPr>
              <a:xfrm>
                <a:off x="4704203" y="2493893"/>
                <a:ext cx="3857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E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C417DBE-3604-3F4F-A26F-7DF4D9960E23}"/>
                  </a:ext>
                </a:extLst>
              </p:cNvPr>
              <p:cNvSpPr txBox="1"/>
              <p:nvPr/>
            </p:nvSpPr>
            <p:spPr>
              <a:xfrm>
                <a:off x="4704203" y="1317113"/>
                <a:ext cx="3857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/>
                  <a:t>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9647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3E86D8C1-D87E-4646-9E8B-D3469E64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18" y="2255269"/>
            <a:ext cx="5486400" cy="27432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9BC72245-6CF6-3148-9A7D-263ACB59FE18}"/>
              </a:ext>
            </a:extLst>
          </p:cNvPr>
          <p:cNvSpPr txBox="1"/>
          <p:nvPr/>
        </p:nvSpPr>
        <p:spPr>
          <a:xfrm>
            <a:off x="4797596" y="1010979"/>
            <a:ext cx="118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Intragene Uniformity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A963456-25BB-D04E-B346-44AC0B917D95}"/>
              </a:ext>
            </a:extLst>
          </p:cNvPr>
          <p:cNvSpPr txBox="1"/>
          <p:nvPr/>
        </p:nvSpPr>
        <p:spPr>
          <a:xfrm>
            <a:off x="2126269" y="1010979"/>
            <a:ext cx="1213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Intergene Uniformity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601F607-6941-E441-A075-C805E0DA6C44}"/>
              </a:ext>
            </a:extLst>
          </p:cNvPr>
          <p:cNvGrpSpPr/>
          <p:nvPr/>
        </p:nvGrpSpPr>
        <p:grpSpPr>
          <a:xfrm>
            <a:off x="4134571" y="1238223"/>
            <a:ext cx="2514600" cy="577295"/>
            <a:chOff x="3757616" y="3631743"/>
            <a:chExt cx="2743200" cy="577295"/>
          </a:xfrm>
        </p:grpSpPr>
        <p:sp>
          <p:nvSpPr>
            <p:cNvPr id="84" name="Right Arrow 83">
              <a:extLst>
                <a:ext uri="{FF2B5EF4-FFF2-40B4-BE49-F238E27FC236}">
                  <a16:creationId xmlns:a16="http://schemas.microsoft.com/office/drawing/2014/main" id="{7A27CC95-65F9-DB4A-BBBB-05A63E295708}"/>
                </a:ext>
              </a:extLst>
            </p:cNvPr>
            <p:cNvSpPr/>
            <p:nvPr/>
          </p:nvSpPr>
          <p:spPr>
            <a:xfrm>
              <a:off x="3757616" y="3638404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AD1265CF-4710-B54E-A840-F31C8D47F190}"/>
                </a:ext>
              </a:extLst>
            </p:cNvPr>
            <p:cNvSpPr/>
            <p:nvPr/>
          </p:nvSpPr>
          <p:spPr>
            <a:xfrm>
              <a:off x="3757616" y="3946955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794C48C-2AE9-744F-A343-2473107C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730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EF2C064-020B-AD4A-8283-4A3F6E9A6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875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62AE0E6-BC06-DF4A-BA2D-A932E3012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540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43679FC-7C38-6849-B1DD-54065777F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323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51F3D0-C904-BD4D-ABEF-A5247A61A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211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E6F8411-859D-C644-9D6C-15ECCE154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761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DD30769-009D-8D44-8CDD-43ABDF8F3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109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4E62310-7BEF-3E44-8DEE-1FDDC9FC30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57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F86B97-1714-DB4B-98E2-1BABA2C406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05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A3D7BD5-2EC5-0647-98AB-D8EE69CDC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153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D18F5E8-20B0-B24F-95EC-8874D651BAFF}"/>
                </a:ext>
              </a:extLst>
            </p:cNvPr>
            <p:cNvSpPr txBox="1"/>
            <p:nvPr/>
          </p:nvSpPr>
          <p:spPr>
            <a:xfrm>
              <a:off x="4618240" y="3673386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0.19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66DFD95-F213-0C44-8BAC-16C382778AC0}"/>
                </a:ext>
              </a:extLst>
            </p:cNvPr>
            <p:cNvSpPr txBox="1"/>
            <p:nvPr/>
          </p:nvSpPr>
          <p:spPr>
            <a:xfrm>
              <a:off x="4618239" y="3993594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D39B4B4-4FB8-CC4E-BE4F-4577DD5DAB4B}"/>
              </a:ext>
            </a:extLst>
          </p:cNvPr>
          <p:cNvGrpSpPr/>
          <p:nvPr/>
        </p:nvGrpSpPr>
        <p:grpSpPr>
          <a:xfrm>
            <a:off x="2742905" y="1240387"/>
            <a:ext cx="1150517" cy="727208"/>
            <a:chOff x="2572783" y="3479735"/>
            <a:chExt cx="1150517" cy="72720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B57AC8B-29ED-874B-AFFB-9AD0ED2DE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8729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FCDEB6-768F-CD4B-958F-E24071330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207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E338AE-D320-E34C-8292-436995606B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25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A4687A8-14FD-764F-AC05-0F9D8884C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2033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8898A07-1B03-7548-8BC1-2CF175759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9067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598511-08AC-5742-A4D0-2FD02F169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842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ABC356-E081-EF41-B2A5-1FCE72FB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429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214B28C-E291-084C-9E80-98E33828A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597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E5EEC27-8C31-2D4B-8465-F9CC08C7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854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4E23AFE-9E11-9440-AE89-8413C4FDA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2503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CE8B6F6F-63AF-6D45-AC25-EE4867348222}"/>
                </a:ext>
              </a:extLst>
            </p:cNvPr>
            <p:cNvSpPr/>
            <p:nvPr/>
          </p:nvSpPr>
          <p:spPr>
            <a:xfrm>
              <a:off x="2580300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8C639C21-9E1D-5A49-96C8-417D9898A34A}"/>
                </a:ext>
              </a:extLst>
            </p:cNvPr>
            <p:cNvSpPr/>
            <p:nvPr/>
          </p:nvSpPr>
          <p:spPr>
            <a:xfrm>
              <a:off x="2572783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8059D4D7-33BC-8647-AEAF-BBF0AA72CD25}"/>
                </a:ext>
              </a:extLst>
            </p:cNvPr>
            <p:cNvSpPr/>
            <p:nvPr/>
          </p:nvSpPr>
          <p:spPr>
            <a:xfrm>
              <a:off x="2572783" y="3795455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>
              <a:extLst>
                <a:ext uri="{FF2B5EF4-FFF2-40B4-BE49-F238E27FC236}">
                  <a16:creationId xmlns:a16="http://schemas.microsoft.com/office/drawing/2014/main" id="{6FF4F087-ABF9-E748-BE23-D9A3445D0AFF}"/>
                </a:ext>
              </a:extLst>
            </p:cNvPr>
            <p:cNvSpPr/>
            <p:nvPr/>
          </p:nvSpPr>
          <p:spPr>
            <a:xfrm>
              <a:off x="2572783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372EE09-BF4F-AD40-8426-A0DFE8A09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935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8807629-7CCD-6F43-AA19-9BA3B8F41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2866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03FDD8A-AAED-F144-9B9E-87DE3D023737}"/>
                </a:ext>
              </a:extLst>
            </p:cNvPr>
            <p:cNvSpPr txBox="1"/>
            <p:nvPr/>
          </p:nvSpPr>
          <p:spPr>
            <a:xfrm>
              <a:off x="2632221" y="3991499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61CFA0C-1FDC-E341-9DDC-26484A16BD7E}"/>
              </a:ext>
            </a:extLst>
          </p:cNvPr>
          <p:cNvGrpSpPr/>
          <p:nvPr/>
        </p:nvGrpSpPr>
        <p:grpSpPr>
          <a:xfrm>
            <a:off x="1378531" y="1227992"/>
            <a:ext cx="1143000" cy="725111"/>
            <a:chOff x="1395072" y="3476271"/>
            <a:chExt cx="1143000" cy="7251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3F067C-1749-4549-94AE-C4D9D3564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9520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033941-2FF5-7442-A5BE-0748EA73A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51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E15EF0-5345-764F-92A1-F68A22859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69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CEA7A9-A175-CA4F-A8AA-ECAB4FD2E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43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F7ECE6-230A-984B-B562-5528A9D7E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24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9E743C6-F67B-C44B-88D2-B6F0DB2A4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7010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954E305-0C36-B648-85F1-B62F431FD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40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479EC3A-1EF9-394B-899A-F7D42D0FA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5073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DACAE81-7FFE-824C-B64D-FB76F0857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482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07FE0E-842B-3A4E-95F9-E999D1120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6184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026E298-33B1-E94B-801E-E5738CB48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209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883FFA-004D-B24C-AA01-D70237A68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657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694959-4623-824D-B171-32BBA535B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4241" y="394168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B4E048A-8CE1-3B4B-B2DE-D6DE987B2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811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DD11DA9-BF6A-2348-8F81-C7D6A44767F9}"/>
                </a:ext>
              </a:extLst>
            </p:cNvPr>
            <p:cNvSpPr/>
            <p:nvPr/>
          </p:nvSpPr>
          <p:spPr>
            <a:xfrm>
              <a:off x="1395072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9239E10-0291-B44E-BEA1-63F077B0FBA6}"/>
                </a:ext>
              </a:extLst>
            </p:cNvPr>
            <p:cNvSpPr/>
            <p:nvPr/>
          </p:nvSpPr>
          <p:spPr>
            <a:xfrm>
              <a:off x="1395072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262370A4-29F9-7F42-BC9F-8F22E077D505}"/>
                </a:ext>
              </a:extLst>
            </p:cNvPr>
            <p:cNvSpPr/>
            <p:nvPr/>
          </p:nvSpPr>
          <p:spPr>
            <a:xfrm>
              <a:off x="1395072" y="3792679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88F797CE-160B-584D-9F30-D041D2910307}"/>
                </a:ext>
              </a:extLst>
            </p:cNvPr>
            <p:cNvSpPr/>
            <p:nvPr/>
          </p:nvSpPr>
          <p:spPr>
            <a:xfrm>
              <a:off x="1395072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69550B3-90D6-9443-82DD-B21B1BCCCDAA}"/>
                </a:ext>
              </a:extLst>
            </p:cNvPr>
            <p:cNvSpPr txBox="1"/>
            <p:nvPr/>
          </p:nvSpPr>
          <p:spPr>
            <a:xfrm>
              <a:off x="1435759" y="3985938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0.28</a:t>
              </a:r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BDDED84-8F1E-E84F-AD5B-491201A143B7}"/>
              </a:ext>
            </a:extLst>
          </p:cNvPr>
          <p:cNvCxnSpPr>
            <a:cxnSpLocks/>
          </p:cNvCxnSpPr>
          <p:nvPr/>
        </p:nvCxnSpPr>
        <p:spPr>
          <a:xfrm flipV="1">
            <a:off x="5417264" y="4505560"/>
            <a:ext cx="228600" cy="1"/>
          </a:xfrm>
          <a:prstGeom prst="line">
            <a:avLst/>
          </a:prstGeom>
          <a:ln w="15875">
            <a:solidFill>
              <a:srgbClr val="457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6DE73C2-547A-B048-92B9-422ED5144143}"/>
              </a:ext>
            </a:extLst>
          </p:cNvPr>
          <p:cNvCxnSpPr>
            <a:cxnSpLocks/>
          </p:cNvCxnSpPr>
          <p:nvPr/>
        </p:nvCxnSpPr>
        <p:spPr>
          <a:xfrm flipV="1">
            <a:off x="5417264" y="4342106"/>
            <a:ext cx="228600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FE95D95-77E3-414E-95D2-5B68B613221D}"/>
              </a:ext>
            </a:extLst>
          </p:cNvPr>
          <p:cNvCxnSpPr>
            <a:cxnSpLocks/>
          </p:cNvCxnSpPr>
          <p:nvPr/>
        </p:nvCxnSpPr>
        <p:spPr>
          <a:xfrm flipV="1">
            <a:off x="5417264" y="3873306"/>
            <a:ext cx="228600" cy="1"/>
          </a:xfrm>
          <a:prstGeom prst="line">
            <a:avLst/>
          </a:prstGeom>
          <a:ln w="15875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19D2CF5-4E9D-1A41-AA4C-786C0E22A493}"/>
              </a:ext>
            </a:extLst>
          </p:cNvPr>
          <p:cNvCxnSpPr>
            <a:cxnSpLocks/>
          </p:cNvCxnSpPr>
          <p:nvPr/>
        </p:nvCxnSpPr>
        <p:spPr>
          <a:xfrm flipV="1">
            <a:off x="5417264" y="4107706"/>
            <a:ext cx="228600" cy="1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34FB6A2-D155-1743-8372-6605C38F8B21}"/>
              </a:ext>
            </a:extLst>
          </p:cNvPr>
          <p:cNvSpPr txBox="1"/>
          <p:nvPr/>
        </p:nvSpPr>
        <p:spPr>
          <a:xfrm>
            <a:off x="5613968" y="3760268"/>
            <a:ext cx="100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NSR-RL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144E96D-5CFE-6249-B40F-860BB35809EC}"/>
              </a:ext>
            </a:extLst>
          </p:cNvPr>
          <p:cNvSpPr txBox="1"/>
          <p:nvPr/>
        </p:nvSpPr>
        <p:spPr>
          <a:xfrm>
            <a:off x="5613968" y="3930054"/>
            <a:ext cx="921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Compressed Brute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/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β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intra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blipFill>
                <a:blip r:embed="rId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/>
              <p:nvPr/>
            </p:nvSpPr>
            <p:spPr>
              <a:xfrm>
                <a:off x="5613968" y="4222950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β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intra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222950"/>
                <a:ext cx="1109350" cy="215444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>
            <a:extLst>
              <a:ext uri="{FF2B5EF4-FFF2-40B4-BE49-F238E27FC236}">
                <a16:creationId xmlns:a16="http://schemas.microsoft.com/office/drawing/2014/main" id="{AACE0125-854C-8B4D-B758-702B1936ABCE}"/>
              </a:ext>
            </a:extLst>
          </p:cNvPr>
          <p:cNvSpPr/>
          <p:nvPr/>
        </p:nvSpPr>
        <p:spPr>
          <a:xfrm>
            <a:off x="1236918" y="914400"/>
            <a:ext cx="5486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2757469-2B0D-034A-85DF-F13905B31D42}"/>
              </a:ext>
            </a:extLst>
          </p:cNvPr>
          <p:cNvSpPr txBox="1"/>
          <p:nvPr/>
        </p:nvSpPr>
        <p:spPr>
          <a:xfrm>
            <a:off x="1136838" y="880499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BFE1429-864B-B24C-98D0-6A0212755F30}"/>
              </a:ext>
            </a:extLst>
          </p:cNvPr>
          <p:cNvSpPr txBox="1"/>
          <p:nvPr/>
        </p:nvSpPr>
        <p:spPr>
          <a:xfrm>
            <a:off x="113518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EB493B3-7897-8744-B5CD-26987B00F651}"/>
              </a:ext>
            </a:extLst>
          </p:cNvPr>
          <p:cNvSpPr txBox="1"/>
          <p:nvPr/>
        </p:nvSpPr>
        <p:spPr>
          <a:xfrm>
            <a:off x="2401202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EF35A6-BA3F-2449-AB29-741F5DBBF1FA}"/>
              </a:ext>
            </a:extLst>
          </p:cNvPr>
          <p:cNvSpPr txBox="1"/>
          <p:nvPr/>
        </p:nvSpPr>
        <p:spPr>
          <a:xfrm>
            <a:off x="3794754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16FC8F9-EF62-E64B-99AD-FD82B9B975FA}"/>
              </a:ext>
            </a:extLst>
          </p:cNvPr>
          <p:cNvSpPr txBox="1"/>
          <p:nvPr/>
        </p:nvSpPr>
        <p:spPr>
          <a:xfrm>
            <a:off x="517502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7C7097C-E54A-9048-8364-D9C1972DE95A}"/>
              </a:ext>
            </a:extLst>
          </p:cNvPr>
          <p:cNvSpPr txBox="1"/>
          <p:nvPr/>
        </p:nvSpPr>
        <p:spPr>
          <a:xfrm>
            <a:off x="1135186" y="338873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F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0DD93D8-5E2F-C04E-A290-4DB804AB0261}"/>
              </a:ext>
            </a:extLst>
          </p:cNvPr>
          <p:cNvSpPr txBox="1"/>
          <p:nvPr/>
        </p:nvSpPr>
        <p:spPr>
          <a:xfrm>
            <a:off x="3802468" y="3388406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G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17DF263-3BA8-9444-97E0-F5894BFC9D49}"/>
              </a:ext>
            </a:extLst>
          </p:cNvPr>
          <p:cNvCxnSpPr>
            <a:cxnSpLocks/>
          </p:cNvCxnSpPr>
          <p:nvPr/>
        </p:nvCxnSpPr>
        <p:spPr>
          <a:xfrm flipV="1">
            <a:off x="4313597" y="1934511"/>
            <a:ext cx="99819" cy="1"/>
          </a:xfrm>
          <a:prstGeom prst="line">
            <a:avLst/>
          </a:prstGeom>
          <a:ln w="15875">
            <a:solidFill>
              <a:srgbClr val="457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ight Arrow 78">
            <a:extLst>
              <a:ext uri="{FF2B5EF4-FFF2-40B4-BE49-F238E27FC236}">
                <a16:creationId xmlns:a16="http://schemas.microsoft.com/office/drawing/2014/main" id="{FC0861F4-5C11-5E4F-ACDB-67C0BE71A376}"/>
              </a:ext>
            </a:extLst>
          </p:cNvPr>
          <p:cNvSpPr/>
          <p:nvPr/>
        </p:nvSpPr>
        <p:spPr>
          <a:xfrm>
            <a:off x="5610394" y="1875075"/>
            <a:ext cx="457200" cy="118872"/>
          </a:xfrm>
          <a:prstGeom prst="rightArrow">
            <a:avLst/>
          </a:prstGeom>
          <a:solidFill>
            <a:srgbClr val="D7191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3720BB9-22C8-B84B-99A5-1E2E8F02B14B}"/>
              </a:ext>
            </a:extLst>
          </p:cNvPr>
          <p:cNvSpPr txBox="1"/>
          <p:nvPr/>
        </p:nvSpPr>
        <p:spPr>
          <a:xfrm>
            <a:off x="4399029" y="1826789"/>
            <a:ext cx="109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Primer Binding Site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889CD22-C97C-1149-AC74-BFC3E3DDB78B}"/>
              </a:ext>
            </a:extLst>
          </p:cNvPr>
          <p:cNvSpPr txBox="1"/>
          <p:nvPr/>
        </p:nvSpPr>
        <p:spPr>
          <a:xfrm>
            <a:off x="6030222" y="1826789"/>
            <a:ext cx="100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9E9C5E-CAD0-E544-813D-0723E305DEBA}"/>
              </a:ext>
            </a:extLst>
          </p:cNvPr>
          <p:cNvGrpSpPr/>
          <p:nvPr/>
        </p:nvGrpSpPr>
        <p:grpSpPr>
          <a:xfrm>
            <a:off x="1490827" y="3231182"/>
            <a:ext cx="198614" cy="86630"/>
            <a:chOff x="725485" y="3283533"/>
            <a:chExt cx="198614" cy="866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A015BB-961E-D245-92CB-D7F1FF80FC29}"/>
                </a:ext>
              </a:extLst>
            </p:cNvPr>
            <p:cNvSpPr/>
            <p:nvPr/>
          </p:nvSpPr>
          <p:spPr>
            <a:xfrm>
              <a:off x="725485" y="3310148"/>
              <a:ext cx="197777" cy="36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76A759-1042-9C41-976D-D7FED671CBF6}"/>
                </a:ext>
              </a:extLst>
            </p:cNvPr>
            <p:cNvSpPr/>
            <p:nvPr/>
          </p:nvSpPr>
          <p:spPr>
            <a:xfrm>
              <a:off x="725780" y="3283533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75DF082-EECA-2F4D-AEE3-880A57AFAA69}"/>
                </a:ext>
              </a:extLst>
            </p:cNvPr>
            <p:cNvSpPr/>
            <p:nvPr/>
          </p:nvSpPr>
          <p:spPr>
            <a:xfrm>
              <a:off x="878380" y="3287579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D218B37-21A7-BA41-BA07-802FCBF3B88F}"/>
              </a:ext>
            </a:extLst>
          </p:cNvPr>
          <p:cNvGrpSpPr/>
          <p:nvPr/>
        </p:nvGrpSpPr>
        <p:grpSpPr>
          <a:xfrm>
            <a:off x="4188232" y="3227136"/>
            <a:ext cx="244773" cy="86630"/>
            <a:chOff x="679326" y="3283533"/>
            <a:chExt cx="244773" cy="8663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C6382B3-9F90-CB41-90A2-B6E587B91E2E}"/>
                </a:ext>
              </a:extLst>
            </p:cNvPr>
            <p:cNvSpPr/>
            <p:nvPr/>
          </p:nvSpPr>
          <p:spPr>
            <a:xfrm>
              <a:off x="725485" y="3310148"/>
              <a:ext cx="197777" cy="36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D2E0606-885D-334E-9AA3-A767348ED264}"/>
                </a:ext>
              </a:extLst>
            </p:cNvPr>
            <p:cNvSpPr/>
            <p:nvPr/>
          </p:nvSpPr>
          <p:spPr>
            <a:xfrm>
              <a:off x="679326" y="3283533"/>
              <a:ext cx="92174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2B66AFF-56FE-7840-AF91-092D9C9EE859}"/>
                </a:ext>
              </a:extLst>
            </p:cNvPr>
            <p:cNvSpPr/>
            <p:nvPr/>
          </p:nvSpPr>
          <p:spPr>
            <a:xfrm>
              <a:off x="878380" y="3287579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03337C1-7830-974B-AFB6-D6362362088F}"/>
              </a:ext>
            </a:extLst>
          </p:cNvPr>
          <p:cNvGrpSpPr/>
          <p:nvPr/>
        </p:nvGrpSpPr>
        <p:grpSpPr>
          <a:xfrm>
            <a:off x="5605562" y="3225113"/>
            <a:ext cx="206970" cy="86629"/>
            <a:chOff x="720305" y="3283533"/>
            <a:chExt cx="206970" cy="86629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0E91E40-29A4-4844-AD06-14C96DE1885C}"/>
                </a:ext>
              </a:extLst>
            </p:cNvPr>
            <p:cNvSpPr/>
            <p:nvPr/>
          </p:nvSpPr>
          <p:spPr>
            <a:xfrm>
              <a:off x="725485" y="3310148"/>
              <a:ext cx="197777" cy="36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B8B3402-467C-D942-B3EF-48DE3AF33F2F}"/>
                </a:ext>
              </a:extLst>
            </p:cNvPr>
            <p:cNvSpPr/>
            <p:nvPr/>
          </p:nvSpPr>
          <p:spPr>
            <a:xfrm>
              <a:off x="720305" y="3283533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AC79C20-CE1E-6142-B2A9-84A5EC933C6C}"/>
                </a:ext>
              </a:extLst>
            </p:cNvPr>
            <p:cNvSpPr/>
            <p:nvPr/>
          </p:nvSpPr>
          <p:spPr>
            <a:xfrm>
              <a:off x="878381" y="3310147"/>
              <a:ext cx="48894" cy="60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6744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2255</TotalTime>
  <Words>1307</Words>
  <Application>Microsoft Macintosh PowerPoint</Application>
  <PresentationFormat>Custom</PresentationFormat>
  <Paragraphs>836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David, Benjamin Misael</dc:creator>
  <cp:lastModifiedBy>David, Benjamin Misael</cp:lastModifiedBy>
  <cp:revision>86</cp:revision>
  <cp:lastPrinted>2021-06-24T18:58:21Z</cp:lastPrinted>
  <dcterms:created xsi:type="dcterms:W3CDTF">2021-06-08T19:14:27Z</dcterms:created>
  <dcterms:modified xsi:type="dcterms:W3CDTF">2022-02-09T17:33:13Z</dcterms:modified>
</cp:coreProperties>
</file>